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2Q4W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SA-344-112-08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4239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04-Mar-2019 15:41:44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07-Mar-2019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QL3P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44682" y="1213950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18900000" flipH="1" flipV="1">
            <a:off x="6659591" y="1420184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6684040" y="1620074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17873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178</cp:revision>
  <dcterms:created xsi:type="dcterms:W3CDTF">2006-04-28T20:17:03Z</dcterms:created>
  <dcterms:modified xsi:type="dcterms:W3CDTF">2019-03-07T17:50:05Z</dcterms:modified>
</cp:coreProperties>
</file>