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68751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2Q4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SA-344-112-01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4230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08-May-2019 13:52:22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10-May-2019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QBP12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3581400" y="25908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17897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178</cp:revision>
  <dcterms:created xsi:type="dcterms:W3CDTF">2006-04-28T20:17:03Z</dcterms:created>
  <dcterms:modified xsi:type="dcterms:W3CDTF">2019-05-10T20:02:27Z</dcterms:modified>
</cp:coreProperties>
</file>