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3.94Q17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SA-342-102-31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QD-54-CU-2-004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15-Jan-2019 16:16:05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QDMP1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886159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6404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cxnSpLocks noChangeAspect="1"/>
          </p:cNvCxnSpPr>
          <p:nvPr/>
        </p:nvCxnSpPr>
        <p:spPr>
          <a:xfrm rot="-960000" flipV="1">
            <a:off x="7853074" y="686249"/>
            <a:ext cx="914400" cy="4415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748711" y="1494025"/>
            <a:ext cx="0" cy="358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33422" y="1494025"/>
            <a:ext cx="81528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2019-01-16T19:18:31Z</dcterms:modified>
</cp:coreProperties>
</file>