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SA-344-113-30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4222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24-Apr-2019 09:16:10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25-Apr-2019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QCUS10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2765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19200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67626" y="1367653"/>
            <a:ext cx="612648" cy="2958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71119" y="1580009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18876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180</cp:revision>
  <dcterms:created xsi:type="dcterms:W3CDTF">2006-04-28T20:17:03Z</dcterms:created>
  <dcterms:modified xsi:type="dcterms:W3CDTF">2019-04-25T15:20:42Z</dcterms:modified>
</cp:coreProperties>
</file>