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10-Apr-2019 08:57:54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11-Apr-2019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8619" y="1344070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4143" y="1590675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184</cp:revision>
  <dcterms:created xsi:type="dcterms:W3CDTF">2006-04-28T20:17:03Z</dcterms:created>
  <dcterms:modified xsi:type="dcterms:W3CDTF">2019-04-11T14:20:53Z</dcterms:modified>
</cp:coreProperties>
</file>