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65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0000" y="146304"/>
            <a:ext cx="3204000" cy="240192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798443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SA-375-156-50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4217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25-Mar-2019 10:22:51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21-Mar-2019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QDOG7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24159" y="2286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239000" y="1242528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18900000" flipH="1" flipV="1">
            <a:off x="6656832" y="1515154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6656832" y="1627632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17871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177</cp:revision>
  <dcterms:created xsi:type="dcterms:W3CDTF">2006-04-28T20:17:03Z</dcterms:created>
  <dcterms:modified xsi:type="dcterms:W3CDTF">2019-03-27T01:15:18Z</dcterms:modified>
</cp:coreProperties>
</file>