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17-Jan-2019 15:42:52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9407" y="144827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2062" y="161949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17840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2019-01-18T22:48:30Z</dcterms:modified>
</cp:coreProperties>
</file>