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SA-344-113-21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17-Dec-2018 15:43:40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19-Dec-2018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SPARE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886159" y="2819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42528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1679" y="1434912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22516" y="158944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2018-12-20T14:48:22Z</dcterms:modified>
</cp:coreProperties>
</file>