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4979"/>
            <a:ext cx="3200400" cy="2401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4182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27-Nov-2018 16:39:07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29-Nov-2018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QDL15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23879" y="1499460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33958" y="162261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17761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165</cp:revision>
  <dcterms:created xsi:type="dcterms:W3CDTF">2006-04-28T20:17:03Z</dcterms:created>
  <dcterms:modified xsi:type="dcterms:W3CDTF">2018-11-29T16:11:46Z</dcterms:modified>
</cp:coreProperties>
</file>