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SA-344-113-28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4181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29-Nov-2018 15:15:36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30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-Nov-2018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QDL16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4114800" y="3048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315200" y="1172854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2700000" flipV="1">
            <a:off x="8012437" y="1466292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8022516" y="1589442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17759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164</cp:revision>
  <dcterms:created xsi:type="dcterms:W3CDTF">2006-04-28T20:17:03Z</dcterms:created>
  <dcterms:modified xsi:type="dcterms:W3CDTF">2018-11-30T22:18:26Z</dcterms:modified>
</cp:coreProperties>
</file>