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7326" y="152400"/>
            <a:ext cx="3196674" cy="239793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4129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E074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01-Nov-2018 15:39:37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04-Nov-2018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QUM1B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6474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274304" y="1183612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flipH="1" flipV="1">
            <a:off x="6650916" y="1131348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680834" y="1483013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17876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179</cp:revision>
  <dcterms:created xsi:type="dcterms:W3CDTF">2006-04-28T20:17:03Z</dcterms:created>
  <dcterms:modified xsi:type="dcterms:W3CDTF">2018-11-04T15:44:24Z</dcterms:modified>
</cp:coreProperties>
</file>