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30-Oct-2018 10:46:50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31-Oct-2018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QEM3B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74304" y="115557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67698" y="1099968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99972" y="14478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17865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177</cp:revision>
  <dcterms:created xsi:type="dcterms:W3CDTF">2006-04-28T20:17:03Z</dcterms:created>
  <dcterms:modified xsi:type="dcterms:W3CDTF">2018-10-31T16:51:22Z</dcterms:modified>
</cp:coreProperties>
</file>