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E045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07-Nov-2018 14:03:38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QUM4B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61674" y="109907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91592" y="147225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2018-11-19T16:38:37Z</dcterms:modified>
</cp:coreProperties>
</file>