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E075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18-Oct-2018 17:02:30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QEM2B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3206174" y="24305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36752" y="970002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684048" y="832834"/>
            <a:ext cx="652704" cy="408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705600" y="1241634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17842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2018-10-19T15:59:06Z</dcterms:modified>
</cp:coreProperties>
</file>