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1772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0.91Q17.72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SA-380-301-00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4107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14-Feb-2017 16:05:05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Q6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3124159" y="17526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37879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17760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165</cp:revision>
  <dcterms:created xsi:type="dcterms:W3CDTF">2006-04-28T20:17:03Z</dcterms:created>
  <dcterms:modified xsi:type="dcterms:W3CDTF">2017-02-15T17:56:14Z</dcterms:modified>
</cp:coreProperties>
</file>