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0.91Q17.72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SA-380-301-00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26-Jan-2017 09:28:16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27-Jan-2017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971759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2017-01-27T23:18:14Z</dcterms:modified>
</cp:coreProperties>
</file>