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CED1E-3361-446B-A0C6-3E9A458A40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94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7C9C-8A8D-4364-B07E-220A5F5225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0789-8EB0-4BAC-A427-C3917A254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61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E8F9C-4E63-4397-B89D-61AC84B38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6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3C6B7-496D-4839-8FD4-627EFA6B5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02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17FD0-14E4-42D6-A358-67D1DE5B2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6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0B76-466A-433B-BCC4-8DF1091CA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00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AE532-D576-48E7-96C0-251ADD5B0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3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B9C1-1B68-4A18-8762-6F5C05D4C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7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0E6A6-D5FA-4966-845C-CE61CFA1E9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8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7407-D361-40D3-9D78-FE287DA01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1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FB8FE0-35A9-4C45-A397-CFC18C26C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52638" y="4918075"/>
            <a:ext cx="50387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1.69Q3.4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SA-380-702-28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11-Aug-2016 13:34:42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08-Sep-2016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CQ21B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Line 16"/>
          <p:cNvSpPr>
            <a:spLocks noChangeShapeType="1"/>
          </p:cNvSpPr>
          <p:nvPr/>
        </p:nvSpPr>
        <p:spPr bwMode="auto">
          <a:xfrm flipV="1">
            <a:off x="3150834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138</cp:revision>
  <dcterms:created xsi:type="dcterms:W3CDTF">2006-04-28T20:17:03Z</dcterms:created>
  <dcterms:modified xsi:type="dcterms:W3CDTF">2016-11-18T17:57:19Z</dcterms:modified>
</cp:coreProperties>
</file>