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2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1.51Q7.00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SA-902-708-54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17-Mar-2017 14:36:36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22-Mar-2017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048000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0497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2017-03-22T20:14:04Z</dcterms:modified>
</cp:coreProperties>
</file>