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09-Jul-2018 14:14:58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11-Jul-2018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2018-07-11T20:33:53Z</dcterms:modified>
</cp:coreProperties>
</file>