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0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10-Jan-2018 10:04:17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16-Jan-2018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QHD02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819400" y="1981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43958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2018-01-16T21:28:45Z</dcterms:modified>
</cp:coreProperties>
</file>