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5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91275" cy="479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1.26Q3.5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SA-380-309-00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4030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29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14-Dec-2016 16:49:58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16-Dec-2016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QE33B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150793" y="1823624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3125" y="143522"/>
            <a:ext cx="3190875" cy="239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17717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157</cp:revision>
  <dcterms:created xsi:type="dcterms:W3CDTF">2006-04-28T20:17:03Z</dcterms:created>
  <dcterms:modified xsi:type="dcterms:W3CDTF">2016-12-16T16:24:12Z</dcterms:modified>
</cp:coreProperties>
</file>