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4018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05-Dec-2016 11:57:00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09-Dec-2016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QDG010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17678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147</cp:revision>
  <dcterms:created xsi:type="dcterms:W3CDTF">2006-04-28T20:17:03Z</dcterms:created>
  <dcterms:modified xsi:type="dcterms:W3CDTF">2016-12-09T21:49:10Z</dcterms:modified>
</cp:coreProperties>
</file>