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15-Nov-2016 13:58:45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QC111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37879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146</cp:revision>
  <dcterms:created xsi:type="dcterms:W3CDTF">2006-04-28T20:17:03Z</dcterms:created>
  <dcterms:modified xsi:type="dcterms:W3CDTF">2016-11-18T17:44:33Z</dcterms:modified>
</cp:coreProperties>
</file>