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4012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22-Nov-2016 10:34:55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30-Nov-2016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QDG009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17717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158</cp:revision>
  <dcterms:created xsi:type="dcterms:W3CDTF">2006-04-28T20:17:03Z</dcterms:created>
  <dcterms:modified xsi:type="dcterms:W3CDTF">2016-11-30T17:17:02Z</dcterms:modified>
</cp:coreProperties>
</file>