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5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391275" cy="479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5138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1.26Q3.5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SA-380-309-00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4006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27-Jul-2016 17:19:48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08-Sep-2016</a:t>
            </a: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QC106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3150793" y="1823624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3125" y="143522"/>
            <a:ext cx="3190875" cy="2390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17651</TotalTime>
  <Words>3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141</cp:revision>
  <dcterms:created xsi:type="dcterms:W3CDTF">2006-04-28T20:17:03Z</dcterms:created>
  <dcterms:modified xsi:type="dcterms:W3CDTF">2016-11-18T17:46:13Z</dcterms:modified>
</cp:coreProperties>
</file>