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4003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02-Aug-2016 10:54:02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08-Sep-2016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QC103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17626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138</cp:revision>
  <dcterms:created xsi:type="dcterms:W3CDTF">2006-04-28T20:17:03Z</dcterms:created>
  <dcterms:modified xsi:type="dcterms:W3CDTF">2016-11-18T17:47:13Z</dcterms:modified>
</cp:coreProperties>
</file>