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5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96803" y="4918075"/>
            <a:ext cx="495039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4002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22-Jul-2016 09:51:55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08-Sep-2016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QC102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52400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17621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138</cp:revision>
  <dcterms:created xsi:type="dcterms:W3CDTF">2006-04-28T20:17:03Z</dcterms:created>
  <dcterms:modified xsi:type="dcterms:W3CDTF">2016-11-18T17:47:37Z</dcterms:modified>
</cp:coreProperties>
</file>