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2746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16-Aug-2013 09:53:03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QC012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3952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0.1117 m (I = -12.008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17823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158</cp:revision>
  <dcterms:created xsi:type="dcterms:W3CDTF">2006-04-28T20:17:03Z</dcterms:created>
  <dcterms:modified xsi:type="dcterms:W3CDTF">2016-11-18T17:48:59Z</dcterms:modified>
</cp:coreProperties>
</file>