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33"/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5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391275" cy="479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1.26Q3.5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SA-380-309-00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2735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3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09-Aug-2013 11:07:06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09-Sep-2016</a:t>
            </a: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QC001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50793" y="1823624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3464512" y="3578423"/>
            <a:ext cx="2239524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b="1" dirty="0" err="1" smtClean="0">
                <a:solidFill>
                  <a:srgbClr val="996633"/>
                </a:solidFill>
              </a:rPr>
              <a:t>L</a:t>
            </a:r>
            <a:r>
              <a:rPr lang="en-US" sz="1200" b="1" baseline="-25000" dirty="0" err="1" smtClean="0">
                <a:solidFill>
                  <a:srgbClr val="996633"/>
                </a:solidFill>
              </a:rPr>
              <a:t>eff</a:t>
            </a:r>
            <a:r>
              <a:rPr lang="en-US" sz="1200" b="1" dirty="0" smtClean="0">
                <a:solidFill>
                  <a:srgbClr val="996633"/>
                </a:solidFill>
              </a:rPr>
              <a:t> ≈ 0.1115 m (I = -12.016 A)</a:t>
            </a:r>
            <a:endParaRPr lang="en-US" sz="1200" b="1" dirty="0">
              <a:solidFill>
                <a:srgbClr val="996633"/>
              </a:solidFill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25" y="143522"/>
            <a:ext cx="3190875" cy="239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17716</TotalTime>
  <Words>14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146</cp:revision>
  <dcterms:created xsi:type="dcterms:W3CDTF">2006-04-28T20:17:03Z</dcterms:created>
  <dcterms:modified xsi:type="dcterms:W3CDTF">2016-11-18T17:41:12Z</dcterms:modified>
</cp:coreProperties>
</file>