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7BA90-17D1-48F2-BCF1-15E60FE0CD53}" v="1" dt="2023-12-14T00:16:14.7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1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Scott D." userId="f2f0bcc6-978a-472c-a3f2-4661f1847334" providerId="ADAL" clId="{15C7BA90-17D1-48F2-BCF1-15E60FE0CD53}"/>
    <pc:docChg chg="modSld">
      <pc:chgData name="Anderson, Scott D." userId="f2f0bcc6-978a-472c-a3f2-4661f1847334" providerId="ADAL" clId="{15C7BA90-17D1-48F2-BCF1-15E60FE0CD53}" dt="2023-12-14T00:17:30.714" v="15" actId="20577"/>
      <pc:docMkLst>
        <pc:docMk/>
      </pc:docMkLst>
      <pc:sldChg chg="modSp mod">
        <pc:chgData name="Anderson, Scott D." userId="f2f0bcc6-978a-472c-a3f2-4661f1847334" providerId="ADAL" clId="{15C7BA90-17D1-48F2-BCF1-15E60FE0CD53}" dt="2023-12-14T00:17:25.964" v="11" actId="20577"/>
        <pc:sldMkLst>
          <pc:docMk/>
          <pc:sldMk cId="1076053581" sldId="257"/>
        </pc:sldMkLst>
        <pc:graphicFrameChg chg="modGraphic">
          <ac:chgData name="Anderson, Scott D." userId="f2f0bcc6-978a-472c-a3f2-4661f1847334" providerId="ADAL" clId="{15C7BA90-17D1-48F2-BCF1-15E60FE0CD53}" dt="2023-12-14T00:17:25.964" v="11" actId="20577"/>
          <ac:graphicFrameMkLst>
            <pc:docMk/>
            <pc:sldMk cId="1076053581" sldId="257"/>
            <ac:graphicFrameMk id="7" creationId="{BC2999B0-274A-61D5-1D91-A623E0EC3FA8}"/>
          </ac:graphicFrameMkLst>
        </pc:graphicFrameChg>
      </pc:sldChg>
      <pc:sldChg chg="modSp mod">
        <pc:chgData name="Anderson, Scott D." userId="f2f0bcc6-978a-472c-a3f2-4661f1847334" providerId="ADAL" clId="{15C7BA90-17D1-48F2-BCF1-15E60FE0CD53}" dt="2023-12-14T00:17:30.714" v="15" actId="20577"/>
        <pc:sldMkLst>
          <pc:docMk/>
          <pc:sldMk cId="3851422789" sldId="258"/>
        </pc:sldMkLst>
        <pc:graphicFrameChg chg="mod modGraphic">
          <ac:chgData name="Anderson, Scott D." userId="f2f0bcc6-978a-472c-a3f2-4661f1847334" providerId="ADAL" clId="{15C7BA90-17D1-48F2-BCF1-15E60FE0CD53}" dt="2023-12-14T00:17:30.714" v="15" actId="20577"/>
          <ac:graphicFrameMkLst>
            <pc:docMk/>
            <pc:sldMk cId="3851422789" sldId="258"/>
            <ac:graphicFrameMk id="7" creationId="{BC2999B0-274A-61D5-1D91-A623E0EC3FA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06052-83CE-62DB-E180-1BADB0C00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99DCF-E081-6DDF-AF10-ED246B8EB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A8930-9008-14B9-7DB0-C15968CA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72875-89FA-C92F-574F-3948BD410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C8169-4D40-F1F1-27E3-423CE0FA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8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8375E-B5A4-CCAB-8C44-AE7A991A1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3CAFB-13B4-A070-C7EA-2A2626676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3C37D-8EAD-9077-BFAD-CA02119A9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B6C75-4868-E1BF-241D-426636DED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7B768-9CDF-3974-2F1B-6A33A0C1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6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8AA08E-1766-D8EE-F63B-D3E7FBD4F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2B2D2-FC2B-FD43-CF70-F86D95C7B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FAD65-7208-0C77-C966-B08F50751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1997D-286A-D222-FA20-9BF742745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775C2-3B59-6D0D-D0CF-98AF6524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0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91069-F219-3695-EFA0-6270A54CF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3295-A133-3A70-93AD-1BF32B401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A5FFC-5163-F31B-9A0E-7913815AB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1C33A-9E64-F6A5-FE30-2BBEC968D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6FF03-DD13-B001-B611-03AE8CF80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6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99D8-5A6B-8729-8758-BCBD7C0AA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2507B-2469-577B-6718-15C953D09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2D91B-5404-7FE3-5CBD-5BDC1CEA7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1964F-E1D2-8457-8731-92B05284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05303-0CB3-2131-BD4E-6E59AC67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BF69-8B9C-D18C-5D73-0644709C7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2586D-487B-24CE-C835-8D7B8EDB0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4B4C8-DAB0-4705-7083-CF015D54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8D7F8-D021-27CD-185C-F8B2F062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468B5D-B0BC-42F0-280E-7B9FC7A0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53EE8-76F1-32D8-FBF7-0949BD882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1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64EC8-7FBC-F014-6600-33E3340E3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2C33A-465B-6BB5-3CF2-68BACA1C5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622ADE-52E2-9DB1-F230-D5B8304F8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87913A-4242-374B-E0A8-D9DC9D7D2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97A229-51DA-CD3C-9E12-A27021D64A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BC7E9B-80D0-4BCF-7217-388336F2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66574-5D8E-9E6D-764D-97C26B4E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7D485-F5A0-9A79-AF57-9A4FBA7B4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DDA9A-B203-CB45-39AF-9EB7657E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00E4C1-B6AE-3776-CFE0-89C461E0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8EC5-A6CB-56EF-6390-9D25A2599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B638F-8103-19DE-26B7-9575A8708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5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BDD27-B90E-CB1B-540C-C4C802D9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2D0A51-2051-D499-0E82-85155ADD3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55D6B-C8F7-8D1D-57FE-CEAC92BE3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3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70345-AA7B-6255-D0E6-51B0B177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33B81-2677-D69E-E186-0096B8F39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C2A90-40D0-BCC6-C2DF-99E4CF087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2557A-E070-88D4-EEED-CC8F0CC1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A567E-6CA1-221F-B297-11A12A25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1DC87-93C7-9AD7-2489-6A6F3329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8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FDB8-D346-7E4A-8475-AE7EA65F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A8A04-0101-6EC4-CB75-45730B481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25AEC-D753-991F-0BCE-7B4473E08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14095-710E-801D-7389-AC232F040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53189-6636-9284-A60F-3FC42F0B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1235D-9CA9-2F9C-A040-85C718CD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9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CB8D1D-187E-4033-D90B-5EB07250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C74E8-E249-19E4-44B2-942B460B0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3E12B-12AA-9A46-DC39-EB6AB67238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59FA9-F789-4C59-BFD4-0C85A3FF95D1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ADDF1-5490-64BC-6CF9-C58CEBD67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647B3-A716-23DC-BC6A-78B33AE16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06756-245F-4A1F-A1B7-BB25D0900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8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29AAE-2BB5-7440-765C-DF4A285380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Magnetic Properties of SXR Vacuum Differential Strut Support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8CB54-7044-8D55-C933-0A9F65AADE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comparison of the old and new style </a:t>
            </a:r>
          </a:p>
        </p:txBody>
      </p:sp>
    </p:spTree>
    <p:extLst>
      <p:ext uri="{BB962C8B-B14F-4D97-AF65-F5344CB8AC3E}">
        <p14:creationId xmlns:p14="http://schemas.microsoft.com/office/powerpoint/2010/main" val="200014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8CBF9B-A17C-D7F1-DBB2-523CC61013B3}"/>
              </a:ext>
            </a:extLst>
          </p:cNvPr>
          <p:cNvSpPr/>
          <p:nvPr/>
        </p:nvSpPr>
        <p:spPr>
          <a:xfrm>
            <a:off x="1792448" y="1706653"/>
            <a:ext cx="435766" cy="288650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1A26A25-AB0D-4A1C-93AB-0C03B178490C}"/>
              </a:ext>
            </a:extLst>
          </p:cNvPr>
          <p:cNvSpPr/>
          <p:nvPr/>
        </p:nvSpPr>
        <p:spPr>
          <a:xfrm>
            <a:off x="1263614" y="1529949"/>
            <a:ext cx="1541206" cy="16370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3824FB-551D-0C9B-4BD1-C4400220942E}"/>
              </a:ext>
            </a:extLst>
          </p:cNvPr>
          <p:cNvSpPr/>
          <p:nvPr/>
        </p:nvSpPr>
        <p:spPr>
          <a:xfrm>
            <a:off x="1486709" y="1829071"/>
            <a:ext cx="1095728" cy="10388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2C0B4918-28FF-72C3-4F55-4E84237CBC54}"/>
              </a:ext>
            </a:extLst>
          </p:cNvPr>
          <p:cNvSpPr/>
          <p:nvPr/>
        </p:nvSpPr>
        <p:spPr>
          <a:xfrm>
            <a:off x="1486709" y="1856214"/>
            <a:ext cx="1095728" cy="976612"/>
          </a:xfrm>
          <a:prstGeom prst="don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C2999B0-274A-61D5-1D91-A623E0EC3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487932"/>
              </p:ext>
            </p:extLst>
          </p:nvPr>
        </p:nvGraphicFramePr>
        <p:xfrm>
          <a:off x="3680438" y="1383916"/>
          <a:ext cx="6628189" cy="5193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300">
                  <a:extLst>
                    <a:ext uri="{9D8B030D-6E8A-4147-A177-3AD203B41FA5}">
                      <a16:colId xmlns:a16="http://schemas.microsoft.com/office/drawing/2014/main" val="42539506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3239434498"/>
                    </a:ext>
                  </a:extLst>
                </a:gridCol>
                <a:gridCol w="2454948">
                  <a:extLst>
                    <a:ext uri="{9D8B030D-6E8A-4147-A177-3AD203B41FA5}">
                      <a16:colId xmlns:a16="http://schemas.microsoft.com/office/drawing/2014/main" val="1675305093"/>
                    </a:ext>
                  </a:extLst>
                </a:gridCol>
                <a:gridCol w="1464159">
                  <a:extLst>
                    <a:ext uri="{9D8B030D-6E8A-4147-A177-3AD203B41FA5}">
                      <a16:colId xmlns:a16="http://schemas.microsoft.com/office/drawing/2014/main" val="1674526106"/>
                    </a:ext>
                  </a:extLst>
                </a:gridCol>
              </a:tblGrid>
              <a:tr h="859498">
                <a:tc gridSpan="4">
                  <a:txBody>
                    <a:bodyPr/>
                    <a:lstStyle/>
                    <a:p>
                      <a:r>
                        <a:rPr lang="en-US" dirty="0"/>
                        <a:t>LCLS 2 SXR Vacuum System Differential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38"/>
                  </a:ext>
                </a:extLst>
              </a:tr>
              <a:tr h="859498">
                <a:tc>
                  <a:txBody>
                    <a:bodyPr/>
                    <a:lstStyle/>
                    <a:p>
                      <a:r>
                        <a:rPr lang="en-US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Relative Permeability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Field on Contact when magnetized</a:t>
                      </a:r>
                    </a:p>
                    <a:p>
                      <a:r>
                        <a:rPr lang="en-US" dirty="0"/>
                        <a:t>Average (Max)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(Gauss)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Field @ 5 cm</a:t>
                      </a:r>
                    </a:p>
                    <a:p>
                      <a:r>
                        <a:rPr lang="en-US" dirty="0"/>
                        <a:t>When magnetized</a:t>
                      </a:r>
                    </a:p>
                    <a:p>
                      <a:r>
                        <a:rPr lang="en-US" dirty="0"/>
                        <a:t>(Gauss)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189263"/>
                  </a:ext>
                </a:extLst>
              </a:tr>
              <a:tr h="513039">
                <a:tc>
                  <a:txBody>
                    <a:bodyPr/>
                    <a:lstStyle/>
                    <a:p>
                      <a:r>
                        <a:rPr lang="en-US" dirty="0"/>
                        <a:t>1)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 (59)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614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2) Swivel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(35)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811677"/>
                  </a:ext>
                </a:extLst>
              </a:tr>
              <a:tr h="5025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3) Shank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(22)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98238"/>
                  </a:ext>
                </a:extLst>
              </a:tr>
              <a:tr h="640358">
                <a:tc>
                  <a:txBody>
                    <a:bodyPr/>
                    <a:lstStyle/>
                    <a:p>
                      <a:r>
                        <a:rPr lang="en-US" dirty="0"/>
                        <a:t>4) Shaft Collar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 (0.3)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690107"/>
                  </a:ext>
                </a:extLst>
              </a:tr>
              <a:tr h="859498">
                <a:tc>
                  <a:txBody>
                    <a:bodyPr/>
                    <a:lstStyle/>
                    <a:p>
                      <a:r>
                        <a:rPr lang="en-US" dirty="0"/>
                        <a:t>5) Collet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1.016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 (1.3)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52345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21CBF22-4EA8-81DE-E0CF-0B76D9D7EE5B}"/>
              </a:ext>
            </a:extLst>
          </p:cNvPr>
          <p:cNvSpPr txBox="1"/>
          <p:nvPr/>
        </p:nvSpPr>
        <p:spPr>
          <a:xfrm>
            <a:off x="1883373" y="15219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564F98-4935-D131-4CCF-F3FE73166F1A}"/>
              </a:ext>
            </a:extLst>
          </p:cNvPr>
          <p:cNvSpPr txBox="1"/>
          <p:nvPr/>
        </p:nvSpPr>
        <p:spPr>
          <a:xfrm>
            <a:off x="1883373" y="2514378"/>
            <a:ext cx="256117" cy="381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002647-BD83-22B9-F81B-B8EA83F047A6}"/>
              </a:ext>
            </a:extLst>
          </p:cNvPr>
          <p:cNvSpPr txBox="1"/>
          <p:nvPr/>
        </p:nvSpPr>
        <p:spPr>
          <a:xfrm>
            <a:off x="1893812" y="40767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53D1AC3-11A7-B9A9-4B4A-4CD3B3DC3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4824"/>
          </a:xfrm>
        </p:spPr>
        <p:txBody>
          <a:bodyPr>
            <a:normAutofit fontScale="90000"/>
          </a:bodyPr>
          <a:lstStyle/>
          <a:p>
            <a:r>
              <a:rPr lang="en-US" dirty="0"/>
              <a:t>LCLS 2 SXR Vacuum System Differential Strut (OLD)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7FAC233-9A48-E4B1-6F04-5A8EE8FAD100}"/>
              </a:ext>
            </a:extLst>
          </p:cNvPr>
          <p:cNvSpPr/>
          <p:nvPr/>
        </p:nvSpPr>
        <p:spPr>
          <a:xfrm>
            <a:off x="1555039" y="4555073"/>
            <a:ext cx="958353" cy="42956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D4EF2C-ABA7-C753-93C8-7F15311B5E5A}"/>
              </a:ext>
            </a:extLst>
          </p:cNvPr>
          <p:cNvSpPr/>
          <p:nvPr/>
        </p:nvSpPr>
        <p:spPr>
          <a:xfrm>
            <a:off x="1783833" y="4984642"/>
            <a:ext cx="544731" cy="124556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5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885010EA-7ECB-FE5D-0DB8-12B66C2D6BA6}"/>
              </a:ext>
            </a:extLst>
          </p:cNvPr>
          <p:cNvGrpSpPr/>
          <p:nvPr/>
        </p:nvGrpSpPr>
        <p:grpSpPr>
          <a:xfrm>
            <a:off x="1288011" y="2292287"/>
            <a:ext cx="1541206" cy="4434458"/>
            <a:chOff x="1288011" y="2292287"/>
            <a:chExt cx="1541206" cy="44344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B8CBF9B-A17C-D7F1-DBB2-523CC61013B3}"/>
                </a:ext>
              </a:extLst>
            </p:cNvPr>
            <p:cNvSpPr/>
            <p:nvPr/>
          </p:nvSpPr>
          <p:spPr>
            <a:xfrm>
              <a:off x="1840731" y="3840244"/>
              <a:ext cx="435766" cy="2886501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1A26A25-AB0D-4A1C-93AB-0C03B178490C}"/>
                </a:ext>
              </a:extLst>
            </p:cNvPr>
            <p:cNvSpPr/>
            <p:nvPr/>
          </p:nvSpPr>
          <p:spPr>
            <a:xfrm>
              <a:off x="1288011" y="2292287"/>
              <a:ext cx="1541206" cy="1637071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903824FB-551D-0C9B-4BD1-C4400220942E}"/>
                </a:ext>
              </a:extLst>
            </p:cNvPr>
            <p:cNvSpPr/>
            <p:nvPr/>
          </p:nvSpPr>
          <p:spPr>
            <a:xfrm>
              <a:off x="1511106" y="2591409"/>
              <a:ext cx="1095728" cy="103882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ircle: Hollow 5">
              <a:extLst>
                <a:ext uri="{FF2B5EF4-FFF2-40B4-BE49-F238E27FC236}">
                  <a16:creationId xmlns:a16="http://schemas.microsoft.com/office/drawing/2014/main" id="{2C0B4918-28FF-72C3-4F55-4E84237CBC54}"/>
                </a:ext>
              </a:extLst>
            </p:cNvPr>
            <p:cNvSpPr/>
            <p:nvPr/>
          </p:nvSpPr>
          <p:spPr>
            <a:xfrm>
              <a:off x="1511106" y="2618552"/>
              <a:ext cx="1095728" cy="976612"/>
            </a:xfrm>
            <a:prstGeom prst="donu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C2999B0-274A-61D5-1D91-A623E0EC3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265130"/>
              </p:ext>
            </p:extLst>
          </p:nvPr>
        </p:nvGraphicFramePr>
        <p:xfrm>
          <a:off x="3739485" y="2351937"/>
          <a:ext cx="6418298" cy="3913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93">
                  <a:extLst>
                    <a:ext uri="{9D8B030D-6E8A-4147-A177-3AD203B41FA5}">
                      <a16:colId xmlns:a16="http://schemas.microsoft.com/office/drawing/2014/main" val="425395064"/>
                    </a:ext>
                  </a:extLst>
                </a:gridCol>
                <a:gridCol w="1519940">
                  <a:extLst>
                    <a:ext uri="{9D8B030D-6E8A-4147-A177-3AD203B41FA5}">
                      <a16:colId xmlns:a16="http://schemas.microsoft.com/office/drawing/2014/main" val="3239434498"/>
                    </a:ext>
                  </a:extLst>
                </a:gridCol>
                <a:gridCol w="2196210">
                  <a:extLst>
                    <a:ext uri="{9D8B030D-6E8A-4147-A177-3AD203B41FA5}">
                      <a16:colId xmlns:a16="http://schemas.microsoft.com/office/drawing/2014/main" val="1675305093"/>
                    </a:ext>
                  </a:extLst>
                </a:gridCol>
                <a:gridCol w="1669955">
                  <a:extLst>
                    <a:ext uri="{9D8B030D-6E8A-4147-A177-3AD203B41FA5}">
                      <a16:colId xmlns:a16="http://schemas.microsoft.com/office/drawing/2014/main" val="1674526106"/>
                    </a:ext>
                  </a:extLst>
                </a:gridCol>
              </a:tblGrid>
              <a:tr h="859498">
                <a:tc gridSpan="4">
                  <a:txBody>
                    <a:bodyPr/>
                    <a:lstStyle/>
                    <a:p>
                      <a:r>
                        <a:rPr lang="en-US" dirty="0"/>
                        <a:t>McMaster Carr Ball Joint Rod Ends </a:t>
                      </a:r>
                    </a:p>
                    <a:p>
                      <a:r>
                        <a:rPr lang="en-US" dirty="0"/>
                        <a:t>Part # 59915K273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38"/>
                  </a:ext>
                </a:extLst>
              </a:tr>
              <a:tr h="859498">
                <a:tc>
                  <a:txBody>
                    <a:bodyPr/>
                    <a:lstStyle/>
                    <a:p>
                      <a:r>
                        <a:rPr lang="en-US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Relative Permeability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Field on Contact when magnetized</a:t>
                      </a:r>
                    </a:p>
                    <a:p>
                      <a:r>
                        <a:rPr lang="en-US" dirty="0"/>
                        <a:t>Average (Max)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(Gauss)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Field @ 5 cm</a:t>
                      </a:r>
                    </a:p>
                    <a:p>
                      <a:r>
                        <a:rPr lang="en-US" dirty="0"/>
                        <a:t>When magnetized</a:t>
                      </a:r>
                    </a:p>
                    <a:p>
                      <a:r>
                        <a:rPr lang="en-US" dirty="0"/>
                        <a:t>(Gauss)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189263"/>
                  </a:ext>
                </a:extLst>
              </a:tr>
              <a:tr h="513039">
                <a:tc>
                  <a:txBody>
                    <a:bodyPr/>
                    <a:lstStyle/>
                    <a:p>
                      <a:r>
                        <a:rPr lang="en-US" dirty="0"/>
                        <a:t>1)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(14)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614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2) Swivel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 (64)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811677"/>
                  </a:ext>
                </a:extLst>
              </a:tr>
              <a:tr h="8594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3) Shank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(64)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9823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21CBF22-4EA8-81DE-E0CF-0B76D9D7EE5B}"/>
              </a:ext>
            </a:extLst>
          </p:cNvPr>
          <p:cNvSpPr txBox="1"/>
          <p:nvPr/>
        </p:nvSpPr>
        <p:spPr>
          <a:xfrm>
            <a:off x="1907770" y="22571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564F98-4935-D131-4CCF-F3FE73166F1A}"/>
              </a:ext>
            </a:extLst>
          </p:cNvPr>
          <p:cNvSpPr txBox="1"/>
          <p:nvPr/>
        </p:nvSpPr>
        <p:spPr>
          <a:xfrm>
            <a:off x="1930555" y="3266450"/>
            <a:ext cx="256117" cy="381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002647-BD83-22B9-F81B-B8EA83F047A6}"/>
              </a:ext>
            </a:extLst>
          </p:cNvPr>
          <p:cNvSpPr txBox="1"/>
          <p:nvPr/>
        </p:nvSpPr>
        <p:spPr>
          <a:xfrm>
            <a:off x="1907771" y="49587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53D1AC3-11A7-B9A9-4B4A-4CD3B3DC3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4824"/>
          </a:xfrm>
        </p:spPr>
        <p:txBody>
          <a:bodyPr>
            <a:normAutofit/>
          </a:bodyPr>
          <a:lstStyle/>
          <a:p>
            <a:r>
              <a:rPr lang="en-US" dirty="0"/>
              <a:t>Male Threaded Bearing End Rod (New) </a:t>
            </a:r>
          </a:p>
        </p:txBody>
      </p:sp>
    </p:spTree>
    <p:extLst>
      <p:ext uri="{BB962C8B-B14F-4D97-AF65-F5344CB8AC3E}">
        <p14:creationId xmlns:p14="http://schemas.microsoft.com/office/powerpoint/2010/main" val="385142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182</Words>
  <Application>Microsoft Office PowerPoint</Application>
  <PresentationFormat>Widescreen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Magnetic Properties of SXR Vacuum Differential Strut Support</vt:lpstr>
      <vt:lpstr>LCLS 2 SXR Vacuum System Differential Strut (OLD)</vt:lpstr>
      <vt:lpstr>Male Threaded Bearing End Rod (New) 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Magnetic Properties of SXR Vacuum Differential Strut Support</dc:title>
  <dc:creator>Anderson, Scott D.</dc:creator>
  <cp:lastModifiedBy>Anderson, Scott D.</cp:lastModifiedBy>
  <cp:revision>1</cp:revision>
  <dcterms:created xsi:type="dcterms:W3CDTF">2023-12-13T23:22:06Z</dcterms:created>
  <dcterms:modified xsi:type="dcterms:W3CDTF">2023-12-14T00:17:34Z</dcterms:modified>
</cp:coreProperties>
</file>