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830" autoAdjust="0"/>
  </p:normalViewPr>
  <p:slideViewPr>
    <p:cSldViewPr>
      <p:cViewPr varScale="1">
        <p:scale>
          <a:sx n="112" d="100"/>
          <a:sy n="112" d="100"/>
        </p:scale>
        <p:origin x="-64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929B8-1358-42C8-980A-C5DFC8E762C9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38E208-F92A-4790-97C0-CB0CE6665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536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Measurements were made on a +/- 10 G/V scale. </a:t>
            </a:r>
          </a:p>
          <a:p>
            <a:r>
              <a:rPr lang="en-US" dirty="0" smtClean="0"/>
              <a:t>Field (G) = (max(Volt) – min(Volt))*10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8E208-F92A-4790-97C0-CB0CE6665B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406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Measurements were made on a +/- 10 G/V scale. </a:t>
            </a:r>
          </a:p>
          <a:p>
            <a:r>
              <a:rPr lang="en-US" dirty="0" smtClean="0"/>
              <a:t>Field (G) = (max(Volt) – min(Volt))*10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8E208-F92A-4790-97C0-CB0CE6665B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41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Measurements were made on a +/- 10 G/V scale. </a:t>
            </a:r>
          </a:p>
          <a:p>
            <a:r>
              <a:rPr lang="en-US" dirty="0" smtClean="0"/>
              <a:t>Field (G) = (max(Volt) – min(Volt))*10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8E208-F92A-4790-97C0-CB0CE6665B0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33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9175-C8EA-4CD3-B93C-E5767482938C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C2D5-466B-489E-B3D6-C7CF876F4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93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9175-C8EA-4CD3-B93C-E5767482938C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C2D5-466B-489E-B3D6-C7CF876F4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07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9175-C8EA-4CD3-B93C-E5767482938C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C2D5-466B-489E-B3D6-C7CF876F4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70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9175-C8EA-4CD3-B93C-E5767482938C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C2D5-466B-489E-B3D6-C7CF876F4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143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9175-C8EA-4CD3-B93C-E5767482938C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C2D5-466B-489E-B3D6-C7CF876F4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305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9175-C8EA-4CD3-B93C-E5767482938C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C2D5-466B-489E-B3D6-C7CF876F4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43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9175-C8EA-4CD3-B93C-E5767482938C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C2D5-466B-489E-B3D6-C7CF876F4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050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9175-C8EA-4CD3-B93C-E5767482938C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C2D5-466B-489E-B3D6-C7CF876F4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15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9175-C8EA-4CD3-B93C-E5767482938C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C2D5-466B-489E-B3D6-C7CF876F4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19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9175-C8EA-4CD3-B93C-E5767482938C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C2D5-466B-489E-B3D6-C7CF876F4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4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9175-C8EA-4CD3-B93C-E5767482938C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C2D5-466B-489E-B3D6-C7CF876F4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08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C9175-C8EA-4CD3-B93C-E5767482938C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BC2D5-466B-489E-B3D6-C7CF876F4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34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Fast Wire Scanner Shielding Measurements Results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Comparison of shielding with 15 A supply with and without bottom  magnetic shield.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Scott Anderson 1/31/2017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000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Calibration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now magnet to check field calibration</a:t>
            </a:r>
          </a:p>
          <a:p>
            <a:r>
              <a:rPr lang="en-US" dirty="0"/>
              <a:t>Hall probe </a:t>
            </a:r>
            <a:r>
              <a:rPr lang="en-US" dirty="0" smtClean="0"/>
              <a:t>measured 1.4 </a:t>
            </a:r>
            <a:r>
              <a:rPr lang="en-US" dirty="0"/>
              <a:t>to 0.3 G changing </a:t>
            </a:r>
            <a:r>
              <a:rPr lang="en-US" dirty="0" smtClean="0"/>
              <a:t>field.</a:t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Field measured = 1.1 G</a:t>
            </a:r>
          </a:p>
          <a:p>
            <a:r>
              <a:rPr lang="en-US" dirty="0" smtClean="0"/>
              <a:t>Integral Field measured = 8.5 G-cm</a:t>
            </a:r>
          </a:p>
          <a:p>
            <a:r>
              <a:rPr lang="en-US" dirty="0" smtClean="0"/>
              <a:t>Both measurements agree with second hall probe measurements.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027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Analog Voltage vs Time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1807501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Bx and By Fields with 15 A Power Supply Measurement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Bx and By field measurements were made with wire scanner moving in the up direction.  This gives the maximum current.  </a:t>
            </a:r>
          </a:p>
          <a:p>
            <a:r>
              <a:rPr lang="en-US" dirty="0" smtClean="0"/>
              <a:t>Bx and By analog output of the </a:t>
            </a:r>
            <a:r>
              <a:rPr lang="en-US" dirty="0" err="1" smtClean="0"/>
              <a:t>gaussmeter</a:t>
            </a:r>
            <a:r>
              <a:rPr lang="en-US" dirty="0" smtClean="0"/>
              <a:t> was measured during at 15 points at x and y = 0, from z = -14 to +14 cm (2 cm steps).  The maximu</a:t>
            </a:r>
            <a:r>
              <a:rPr lang="en-US" dirty="0" smtClean="0"/>
              <a:t>m field change was calculated at each step and then these steps were integrated.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273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FWS Setup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825742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Wire Scan Current vs Time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367" y="1600200"/>
            <a:ext cx="6469266" cy="4525963"/>
          </a:xfrm>
        </p:spPr>
      </p:pic>
    </p:spTree>
    <p:extLst>
      <p:ext uri="{BB962C8B-B14F-4D97-AF65-F5344CB8AC3E}">
        <p14:creationId xmlns:p14="http://schemas.microsoft.com/office/powerpoint/2010/main" val="1596350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 Analog Voltage Measurement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600200"/>
            <a:ext cx="6410314" cy="4525963"/>
          </a:xfrm>
        </p:spPr>
      </p:pic>
    </p:spTree>
    <p:extLst>
      <p:ext uri="{BB962C8B-B14F-4D97-AF65-F5344CB8AC3E}">
        <p14:creationId xmlns:p14="http://schemas.microsoft.com/office/powerpoint/2010/main" val="712628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Analog to Field Conversion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Measurements were made on a +/- 10 G/V scale. </a:t>
            </a:r>
          </a:p>
          <a:p>
            <a:r>
              <a:rPr lang="en-US" dirty="0" smtClean="0"/>
              <a:t>Field (G) = (max(Volt) – min(Volt))*10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5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Bx vs X Measurements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809" y="1863181"/>
            <a:ext cx="6752381" cy="4000000"/>
          </a:xfrm>
        </p:spPr>
      </p:pic>
    </p:spTree>
    <p:extLst>
      <p:ext uri="{BB962C8B-B14F-4D97-AF65-F5344CB8AC3E}">
        <p14:creationId xmlns:p14="http://schemas.microsoft.com/office/powerpoint/2010/main" val="3377928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 vs Z Measurements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426" y="1600200"/>
            <a:ext cx="6731147" cy="4525963"/>
          </a:xfrm>
        </p:spPr>
      </p:pic>
    </p:spTree>
    <p:extLst>
      <p:ext uri="{BB962C8B-B14F-4D97-AF65-F5344CB8AC3E}">
        <p14:creationId xmlns:p14="http://schemas.microsoft.com/office/powerpoint/2010/main" val="3174844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Integral Fields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9199427"/>
              </p:ext>
            </p:extLst>
          </p:nvPr>
        </p:nvGraphicFramePr>
        <p:xfrm>
          <a:off x="533400" y="1676400"/>
          <a:ext cx="8229600" cy="1301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925620">
                <a:tc>
                  <a:txBody>
                    <a:bodyPr/>
                    <a:lstStyle/>
                    <a:p>
                      <a:r>
                        <a:rPr lang="en-US" dirty="0" smtClean="0"/>
                        <a:t>Bx </a:t>
                      </a:r>
                      <a:r>
                        <a:rPr lang="en-US" baseline="0" dirty="0" smtClean="0"/>
                        <a:t>Integral Field</a:t>
                      </a:r>
                    </a:p>
                    <a:p>
                      <a:r>
                        <a:rPr lang="en-US" baseline="0" dirty="0" smtClean="0"/>
                        <a:t>(G-cm)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Integral Field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(G-cm)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Bx </a:t>
                      </a:r>
                      <a:r>
                        <a:rPr lang="en-US" baseline="0" dirty="0" smtClean="0"/>
                        <a:t>Integral Field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w/ Bottom Shield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(G-cm)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By </a:t>
                      </a:r>
                      <a:r>
                        <a:rPr lang="en-US" baseline="0" dirty="0" smtClean="0"/>
                        <a:t>Integral Field</a:t>
                      </a: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</a:t>
                      </a:r>
                      <a:r>
                        <a:rPr lang="en-US" baseline="0" dirty="0" smtClean="0"/>
                        <a:t> /</a:t>
                      </a:r>
                      <a:r>
                        <a:rPr lang="en-US" dirty="0" smtClean="0"/>
                        <a:t>Bottom Shield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(G-cm)</a:t>
                      </a:r>
                      <a:endParaRPr lang="en-US" dirty="0" smtClean="0"/>
                    </a:p>
                  </a:txBody>
                  <a:tcPr/>
                </a:tc>
              </a:tr>
              <a:tr h="375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0.57</a:t>
                      </a:r>
                      <a:r>
                        <a:rPr lang="en-US" baseline="0" dirty="0" smtClean="0"/>
                        <a:t>+/- 0.04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0.61</a:t>
                      </a:r>
                      <a:r>
                        <a:rPr lang="en-US" baseline="0" dirty="0" smtClean="0"/>
                        <a:t> +/- 0.03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0.54 +/- 0.04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0.61</a:t>
                      </a:r>
                      <a:r>
                        <a:rPr lang="en-US" baseline="0" dirty="0" smtClean="0"/>
                        <a:t> +/- 0.03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668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290</Words>
  <Application>Microsoft Office PowerPoint</Application>
  <PresentationFormat>On-screen Show (4:3)</PresentationFormat>
  <Paragraphs>46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Fast Wire Scanner Shielding Measurements Results</vt:lpstr>
      <vt:lpstr>Bx and By Fields with 15 A Power Supply Measurement Setup</vt:lpstr>
      <vt:lpstr>FWS Setup</vt:lpstr>
      <vt:lpstr>Wire Scan Current vs Time</vt:lpstr>
      <vt:lpstr>By Analog Voltage Measurement</vt:lpstr>
      <vt:lpstr>Analog to Field Conversion</vt:lpstr>
      <vt:lpstr>Bx vs X Measurements</vt:lpstr>
      <vt:lpstr>By vs Z Measurements</vt:lpstr>
      <vt:lpstr>Integral Fields</vt:lpstr>
      <vt:lpstr>Calibration Check</vt:lpstr>
      <vt:lpstr>Analog Voltage vs Time</vt:lpstr>
    </vt:vector>
  </TitlesOfParts>
  <Company>SLAC National Accelerator Laboratory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Fast Wire Scanner Shielding Measurements</dc:title>
  <dc:creator>Anderson, Scott D.</dc:creator>
  <cp:lastModifiedBy>Anderson, Scott D.</cp:lastModifiedBy>
  <cp:revision>15</cp:revision>
  <dcterms:created xsi:type="dcterms:W3CDTF">2017-01-31T17:14:35Z</dcterms:created>
  <dcterms:modified xsi:type="dcterms:W3CDTF">2017-01-31T19:16:06Z</dcterms:modified>
</cp:coreProperties>
</file>