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047" autoAdjust="0"/>
    <p:restoredTop sz="94660"/>
  </p:normalViewPr>
  <p:slideViewPr>
    <p:cSldViewPr>
      <p:cViewPr varScale="1">
        <p:scale>
          <a:sx n="98" d="100"/>
          <a:sy n="98" d="100"/>
        </p:scale>
        <p:origin x="486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CC22F9-D6B8-4E28-9B6E-D19FEB7563F5}" type="datetimeFigureOut">
              <a:rPr lang="en-US" smtClean="0"/>
              <a:t>6/25/2019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B1558E-3DA2-4816-ADE6-FE182F59FC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662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B1558E-3DA2-4816-ADE6-FE182F59FCA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6764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084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550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4587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681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570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8318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88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01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36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68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97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D2DFE7-899A-4B87-B38F-4984BCFE253F}" type="datetimeFigureOut">
              <a:rPr lang="en-US" smtClean="0"/>
              <a:t>6/24/2019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98AA3-E4CC-4C9E-9AF1-7596A24A07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223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045507" y="4825550"/>
            <a:ext cx="5052986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engineering type:		</a:t>
            </a: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1.92K41.2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drawing number:	</a:t>
            </a:r>
            <a:r>
              <a:rPr lang="en-US" sz="1600" dirty="0" smtClean="0">
                <a:solidFill>
                  <a:srgbClr val="000000"/>
                </a:solidFill>
                <a:latin typeface="Arial" charset="0"/>
              </a:rPr>
              <a:t>SA-380-330-51</a:t>
            </a:r>
            <a:endParaRPr lang="en-US" altLang="en-US" sz="1600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SLAC magnet bar-code: 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4579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vendor serial number: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N/A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measured: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08-May-2019 16:42:44</a:t>
            </a:r>
            <a:endParaRPr lang="en-US" altLang="en-US" sz="16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when analyzed:	</a:t>
            </a:r>
            <a:r>
              <a:rPr lang="en-US" altLang="en-US" sz="1600" b="1" dirty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25-Jun-2016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en-US" sz="1600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MAD assignment:</a:t>
            </a:r>
            <a:r>
              <a:rPr lang="en-US" altLang="en-US" sz="16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BKRCUS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140368"/>
            <a:ext cx="3200400" cy="240189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43600" y="2550696"/>
            <a:ext cx="3200400" cy="2401895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4432513" y="1504890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BL @ 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5023876" y="533400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483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4" name="Line 16"/>
          <p:cNvSpPr>
            <a:spLocks noChangeShapeType="1"/>
          </p:cNvSpPr>
          <p:nvPr/>
        </p:nvSpPr>
        <p:spPr bwMode="auto">
          <a:xfrm flipH="1">
            <a:off x="3047959" y="23622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0368"/>
            <a:ext cx="3200400" cy="240189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374145" y="1495162"/>
            <a:ext cx="1172117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fit extrapolated to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10 GeV</a:t>
            </a:r>
          </a:p>
          <a:p>
            <a:pPr algn="ctr"/>
            <a:r>
              <a:rPr lang="en-US" sz="1000" dirty="0" smtClean="0">
                <a:solidFill>
                  <a:schemeClr val="accent6">
                    <a:lumMod val="50000"/>
                  </a:schemeClr>
                </a:solidFill>
              </a:rPr>
              <a:t>plus 10% overhead</a:t>
            </a:r>
            <a:endParaRPr lang="en-US" sz="1000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965508" y="523672"/>
            <a:ext cx="585740" cy="1004590"/>
          </a:xfrm>
          <a:prstGeom prst="straightConnector1">
            <a:avLst/>
          </a:prstGeom>
          <a:ln>
            <a:solidFill>
              <a:schemeClr val="accent6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0031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419590" y="1676400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</a:t>
            </a:r>
            <a:r>
              <a:rPr lang="pt-BR" sz="12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1.184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[1.000]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</a:t>
            </a:r>
            <a:r>
              <a:rPr lang="pt-BR" sz="12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1.644</a:t>
            </a:r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 [2.500]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2464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5538</TotalTime>
  <Words>47</Words>
  <Application>Microsoft Office PowerPoint</Application>
  <PresentationFormat>On-screen Show (4:3)</PresentationFormat>
  <Paragraphs>17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</vt:vector>
  </TitlesOfParts>
  <Company>SLAC National Accelerator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Woodley, Mark D.</dc:creator>
  <cp:lastModifiedBy>Woodley, Mark D.</cp:lastModifiedBy>
  <cp:revision>14</cp:revision>
  <dcterms:created xsi:type="dcterms:W3CDTF">2016-11-18T20:21:00Z</dcterms:created>
  <dcterms:modified xsi:type="dcterms:W3CDTF">2019-06-25T17:27:10Z</dcterms:modified>
</cp:coreProperties>
</file>