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7" autoAdjust="0"/>
    <p:restoredTop sz="94660"/>
  </p:normalViewPr>
  <p:slideViewPr>
    <p:cSldViewPr>
      <p:cViewPr varScale="1">
        <p:scale>
          <a:sx n="98" d="100"/>
          <a:sy n="98" d="100"/>
        </p:scale>
        <p:origin x="4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C22F9-D6B8-4E28-9B6E-D19FEB7563F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1558E-3DA2-4816-ADE6-FE182F59F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6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1558E-3DA2-4816-ADE6-FE182F59FC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7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8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5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5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8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7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3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3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DFE7-899A-4B87-B38F-4984BCFE253F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2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045507" y="4825550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1.92K41.2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SA-380-330-51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4577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06-May-2019 16:02:50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25-Jun-2016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BYKIK1S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rot="-180000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1111"/>
            <a:ext cx="3200400" cy="240189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42603" y="1657290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BL @ 10 GeV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1037794" y="685800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8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Line 16"/>
          <p:cNvSpPr>
            <a:spLocks noChangeShapeType="1"/>
          </p:cNvSpPr>
          <p:nvPr/>
        </p:nvSpPr>
        <p:spPr bwMode="auto">
          <a:xfrm rot="180000"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111"/>
            <a:ext cx="3200400" cy="24018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51567" y="1678380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10 GeV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942930" y="706890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03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87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5581</TotalTime>
  <Words>24</Words>
  <Application>Microsoft Office PowerPoint</Application>
  <PresentationFormat>On-screen Show (4:3)</PresentationFormat>
  <Paragraphs>14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18</cp:revision>
  <dcterms:created xsi:type="dcterms:W3CDTF">2016-11-18T20:21:00Z</dcterms:created>
  <dcterms:modified xsi:type="dcterms:W3CDTF">2019-06-25T19:16:28Z</dcterms:modified>
</cp:coreProperties>
</file>