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47" autoAdjust="0"/>
    <p:restoredTop sz="94660"/>
  </p:normalViewPr>
  <p:slideViewPr>
    <p:cSldViewPr>
      <p:cViewPr varScale="1">
        <p:scale>
          <a:sx n="97" d="100"/>
          <a:sy n="97" d="100"/>
        </p:scale>
        <p:origin x="5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CC22F9-D6B8-4E28-9B6E-D19FEB7563F5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1558E-3DA2-4816-ADE6-FE182F59F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62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1558E-3DA2-4816-ADE6-FE182F59FC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76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84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5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5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68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70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3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8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1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36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2DFE7-899A-4B87-B38F-4984BCFE253F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22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07DA0A8-7896-4811-9C9C-83F57E8484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045507" y="4825550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engineering type:		1.378K35.4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drawing number:	</a:t>
            </a:r>
            <a:r>
              <a:rPr lang="en-US" sz="1600" dirty="0">
                <a:solidFill>
                  <a:srgbClr val="000000"/>
                </a:solidFill>
                <a:latin typeface="Arial" charset="0"/>
              </a:rPr>
              <a:t>SA-375-165-01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magnet bar-code: 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4489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vendor serial number: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N/A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measured: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01-Feb-2019 15:31:31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analyzed: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08-Jun-2021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MAD assignment: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BKRDG0</a:t>
            </a: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 rot="60000" flipH="1">
            <a:off x="3047959" y="198384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238083" y="1657290"/>
            <a:ext cx="11721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50000"/>
                  </a:schemeClr>
                </a:solidFill>
              </a:rPr>
              <a:t>fit extrapolated to</a:t>
            </a:r>
          </a:p>
          <a:p>
            <a:pPr algn="ctr"/>
            <a:r>
              <a:rPr lang="en-US" sz="1000" dirty="0">
                <a:solidFill>
                  <a:schemeClr val="accent6">
                    <a:lumMod val="50000"/>
                  </a:schemeClr>
                </a:solidFill>
              </a:rPr>
              <a:t>BL @ 120 MeV</a:t>
            </a:r>
          </a:p>
          <a:p>
            <a:pPr algn="ctr"/>
            <a:r>
              <a:rPr lang="en-US" sz="1000" dirty="0">
                <a:solidFill>
                  <a:schemeClr val="accent6">
                    <a:lumMod val="50000"/>
                  </a:schemeClr>
                </a:solidFill>
              </a:rPr>
              <a:t>plus 10% overhead</a:t>
            </a:r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>
          <a:xfrm flipV="1">
            <a:off x="4847038" y="651933"/>
            <a:ext cx="585740" cy="100459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FA12A6D-A234-4950-B72C-1D8036FEF9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89571"/>
            <a:ext cx="3200400" cy="24003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0D0C6B1-3FEC-422D-8091-880E4D3FEA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0" y="172063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83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73CCE36-DDE7-4DCE-805C-42206DA17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4" name="Line 16"/>
          <p:cNvSpPr>
            <a:spLocks noChangeShapeType="1"/>
          </p:cNvSpPr>
          <p:nvPr/>
        </p:nvSpPr>
        <p:spPr bwMode="auto">
          <a:xfrm rot="120000" flipH="1">
            <a:off x="3047959" y="19102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328989" y="1588068"/>
            <a:ext cx="11721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50000"/>
                  </a:schemeClr>
                </a:solidFill>
              </a:rPr>
              <a:t>fit extrapolated to</a:t>
            </a:r>
          </a:p>
          <a:p>
            <a:pPr algn="ctr"/>
            <a:r>
              <a:rPr lang="en-US" sz="1000" dirty="0">
                <a:solidFill>
                  <a:schemeClr val="accent6">
                    <a:lumMod val="50000"/>
                  </a:schemeClr>
                </a:solidFill>
              </a:rPr>
              <a:t>120 MeV</a:t>
            </a:r>
          </a:p>
          <a:p>
            <a:pPr algn="ctr"/>
            <a:r>
              <a:rPr lang="en-US" sz="1000" dirty="0">
                <a:solidFill>
                  <a:schemeClr val="accent6">
                    <a:lumMod val="50000"/>
                  </a:schemeClr>
                </a:solidFill>
              </a:rPr>
              <a:t>plus 10% overhead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920352" y="616578"/>
            <a:ext cx="585740" cy="100459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994EF832-C466-40C4-BEAB-C01FC32EB9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74978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031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5598</TotalTime>
  <Words>66</Words>
  <Application>Microsoft Office PowerPoint</Application>
  <PresentationFormat>On-screen Show (4:3)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20</cp:revision>
  <dcterms:created xsi:type="dcterms:W3CDTF">2016-11-18T20:21:00Z</dcterms:created>
  <dcterms:modified xsi:type="dcterms:W3CDTF">2021-06-08T18:36:16Z</dcterms:modified>
</cp:coreProperties>
</file>