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5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8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DFE7-899A-4B87-B38F-4984BCFE253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8AA3-E4CC-4C9E-9AF1-7596A24A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31045"/>
            <a:ext cx="4572000" cy="34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42557" y="6639025"/>
            <a:ext cx="425243" cy="161976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892927" y="0"/>
            <a:ext cx="7358147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Magnetic Measurements</a:t>
            </a: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-3793" y="6581056"/>
            <a:ext cx="2594593" cy="276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rgbClr val="000000"/>
                </a:solidFill>
              </a:rPr>
              <a:t>LCLS-II Kicker FDR, November 15, 2017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 txBox="1">
            <a:spLocks noChangeAspect="1"/>
          </p:cNvSpPr>
          <p:nvPr/>
        </p:nvSpPr>
        <p:spPr>
          <a:xfrm>
            <a:off x="0" y="838200"/>
            <a:ext cx="5895654" cy="34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Stretched wire measurement made with DC current value equal to ~60% of required pulsed current.</a:t>
            </a:r>
          </a:p>
          <a:p>
            <a:pPr marL="846900" lvl="2" indent="-342900"/>
            <a:r>
              <a:rPr lang="en-US" sz="2000" dirty="0" smtClean="0"/>
              <a:t>Integrated magnetic gain, </a:t>
            </a:r>
            <a:r>
              <a:rPr lang="en-US" sz="2000" i="1" dirty="0" err="1" smtClean="0"/>
              <a:t>Bgain</a:t>
            </a:r>
            <a:r>
              <a:rPr lang="en-US" sz="2000" dirty="0" smtClean="0"/>
              <a:t>, measured at 60µTm/A.</a:t>
            </a:r>
          </a:p>
          <a:p>
            <a:pPr marL="846900" lvl="2" indent="-342900"/>
            <a:r>
              <a:rPr lang="en-US" sz="2000" dirty="0" smtClean="0"/>
              <a:t>Maximum transverse error in y scanned between +/-2 mm is 0.48%.  y is kick direction.</a:t>
            </a:r>
          </a:p>
          <a:p>
            <a:pPr marL="846900" lvl="2" indent="-342900"/>
            <a:endParaRPr lang="en-US" sz="2000" dirty="0" smtClean="0"/>
          </a:p>
          <a:p>
            <a:r>
              <a:rPr lang="en-US" sz="1600" dirty="0" err="1" smtClean="0"/>
              <a:t>Bdot</a:t>
            </a:r>
            <a:r>
              <a:rPr lang="en-US" sz="1600" dirty="0" smtClean="0"/>
              <a:t> measurement made with ~50 </a:t>
            </a:r>
            <a:r>
              <a:rPr lang="el-GR" sz="1600" dirty="0" smtClean="0"/>
              <a:t>Ω</a:t>
            </a:r>
            <a:r>
              <a:rPr lang="en-US" sz="1600" dirty="0" smtClean="0"/>
              <a:t> 1/32” thick probe.</a:t>
            </a:r>
          </a:p>
          <a:p>
            <a:pPr marL="846900" lvl="2" indent="-342900"/>
            <a:r>
              <a:rPr lang="en-US" sz="1400" dirty="0" smtClean="0"/>
              <a:t>Used shimming alignment technique for probe.</a:t>
            </a:r>
          </a:p>
          <a:p>
            <a:pPr marL="846900" lvl="2" indent="-342900"/>
            <a:r>
              <a:rPr lang="en-US" sz="1400" dirty="0" smtClean="0"/>
              <a:t>Averaged 10 waveforms for each position and subtracted DC offset using MATLAB.</a:t>
            </a:r>
          </a:p>
          <a:p>
            <a:pPr marL="846900" lvl="2" indent="-342900"/>
            <a:endParaRPr lang="en-US" sz="2000" dirty="0" smtClean="0"/>
          </a:p>
          <a:p>
            <a:pPr marL="846900" lvl="2" indent="-342900"/>
            <a:endParaRPr lang="en-US" sz="2000" dirty="0" smtClean="0"/>
          </a:p>
          <a:p>
            <a:pPr lvl="2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3" y="1371600"/>
            <a:ext cx="2525323" cy="2319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97" y="4099865"/>
            <a:ext cx="3149213" cy="208890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57200" y="4343400"/>
            <a:ext cx="5192080" cy="1657311"/>
            <a:chOff x="609600" y="5124489"/>
            <a:chExt cx="5192080" cy="1657311"/>
          </a:xfrm>
        </p:grpSpPr>
        <p:grpSp>
          <p:nvGrpSpPr>
            <p:cNvPr id="7" name="Group 6"/>
            <p:cNvGrpSpPr/>
            <p:nvPr/>
          </p:nvGrpSpPr>
          <p:grpSpPr>
            <a:xfrm>
              <a:off x="2467150" y="5124489"/>
              <a:ext cx="1497392" cy="1456567"/>
              <a:chOff x="7010400" y="4307681"/>
              <a:chExt cx="2057400" cy="1890721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4307681"/>
                <a:ext cx="2057400" cy="1890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696200" y="4932356"/>
                <a:ext cx="685800" cy="762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7810500" y="4932356"/>
                <a:ext cx="4572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10500" y="5010937"/>
                <a:ext cx="457200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1476551" y="5869269"/>
              <a:ext cx="1222441" cy="92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505125" y="6094692"/>
              <a:ext cx="1461156" cy="75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878226" y="5887638"/>
              <a:ext cx="570125" cy="350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28631" y="5493727"/>
              <a:ext cx="1071747" cy="1002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3061" y="5843513"/>
              <a:ext cx="792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4001D"/>
                  </a:solidFill>
                  <a:latin typeface="Arial"/>
                </a:rPr>
                <a:t>shims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5274513"/>
              <a:ext cx="1385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A4001D"/>
                  </a:solidFill>
                  <a:latin typeface="Arial"/>
                </a:rPr>
                <a:t>Bdot</a:t>
              </a:r>
              <a:r>
                <a:rPr lang="en-US" dirty="0">
                  <a:solidFill>
                    <a:srgbClr val="A4001D"/>
                  </a:solidFill>
                  <a:latin typeface="Arial"/>
                </a:rPr>
                <a:t> probe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25032" y="6135469"/>
              <a:ext cx="1676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4001D"/>
                  </a:solidFill>
                  <a:latin typeface="Arial"/>
                </a:rPr>
                <a:t>beampipe cross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4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" y="209239"/>
            <a:ext cx="8610600" cy="9337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Pulsed Transverse Field Measurements with </a:t>
            </a:r>
            <a:r>
              <a:rPr lang="en-US" sz="2800" dirty="0" err="1" smtClean="0"/>
              <a:t>Bdot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33" y="3700147"/>
            <a:ext cx="2598363" cy="2582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1198808"/>
            <a:ext cx="2401643" cy="2401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41" y="1177649"/>
            <a:ext cx="2412530" cy="2419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23" y="1187087"/>
            <a:ext cx="2416377" cy="240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1" y="3710513"/>
            <a:ext cx="2603813" cy="2572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845" y="4135963"/>
            <a:ext cx="2642198" cy="1752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620002" y="1436090"/>
            <a:ext cx="76199" cy="29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8315" y="838200"/>
            <a:ext cx="176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4001D"/>
                </a:solidFill>
                <a:latin typeface="Arial"/>
              </a:rPr>
              <a:t>Chamber cross section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543801" y="2502910"/>
            <a:ext cx="533398" cy="902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12223" y="3325971"/>
            <a:ext cx="176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A4001D"/>
                </a:solidFill>
                <a:latin typeface="Arial"/>
              </a:rPr>
              <a:t>Bdot</a:t>
            </a:r>
            <a:r>
              <a:rPr lang="en-US" dirty="0">
                <a:solidFill>
                  <a:srgbClr val="A4001D"/>
                </a:solidFill>
                <a:latin typeface="Arial"/>
              </a:rPr>
              <a:t> probe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2444" y="5463112"/>
            <a:ext cx="384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6871" y="2054151"/>
            <a:ext cx="384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9847" y="2083073"/>
            <a:ext cx="384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7507" y="4709915"/>
            <a:ext cx="384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-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42557" y="6639025"/>
            <a:ext cx="425243" cy="161976"/>
          </a:xfrm>
        </p:spPr>
        <p:txBody>
          <a:bodyPr/>
          <a:lstStyle/>
          <a:p>
            <a:fld id="{5BD36294-2849-48A8-8531-5354CF3095D2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-3793" y="6581056"/>
            <a:ext cx="2594593" cy="276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rgbClr val="000000"/>
                </a:solidFill>
              </a:rPr>
              <a:t>LCLS-II Kicker FDR, November 15, 2017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119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Woodley, Mark D.</dc:creator>
  <cp:lastModifiedBy>Woodley, Mark D.</cp:lastModifiedBy>
  <cp:revision>6</cp:revision>
  <dcterms:created xsi:type="dcterms:W3CDTF">2016-11-18T20:21:00Z</dcterms:created>
  <dcterms:modified xsi:type="dcterms:W3CDTF">2016-11-22T22:23:47Z</dcterms:modified>
</cp:coreProperties>
</file>