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-40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8686-0F6E-4D80-96F2-6030695082CD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151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8686-0F6E-4D80-96F2-6030695082CD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70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8686-0F6E-4D80-96F2-6030695082CD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252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8686-0F6E-4D80-96F2-6030695082CD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7611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8686-0F6E-4D80-96F2-6030695082CD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9196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8686-0F6E-4D80-96F2-6030695082CD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807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8686-0F6E-4D80-96F2-6030695082CD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276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8686-0F6E-4D80-96F2-6030695082CD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580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8686-0F6E-4D80-96F2-6030695082CD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458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8686-0F6E-4D80-96F2-6030695082CD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654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E8686-0F6E-4D80-96F2-6030695082CD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6390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E8686-0F6E-4D80-96F2-6030695082CD}" type="datetimeFigureOut">
              <a:rPr lang="en-US" smtClean="0"/>
              <a:t>8/27/2014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13E65-A057-4CE0-AED7-06551E232E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535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9398"/>
            <a:ext cx="9144000" cy="5641728"/>
          </a:xfrm>
          <a:prstGeom prst="rect">
            <a:avLst/>
          </a:prstGeom>
          <a:noFill/>
          <a:ln>
            <a:noFill/>
          </a:ln>
          <a:scene3d>
            <a:camera prst="orthographicFront">
              <a:rot lat="0" lon="0" rev="270000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Arrow Connector 6"/>
          <p:cNvCxnSpPr/>
          <p:nvPr/>
        </p:nvCxnSpPr>
        <p:spPr>
          <a:xfrm>
            <a:off x="3907332" y="1752600"/>
            <a:ext cx="0" cy="3200400"/>
          </a:xfrm>
          <a:prstGeom prst="straightConnector1">
            <a:avLst/>
          </a:prstGeom>
          <a:ln w="28575" cmpd="sng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lowchart: Summing Junction 8"/>
          <p:cNvSpPr/>
          <p:nvPr/>
        </p:nvSpPr>
        <p:spPr>
          <a:xfrm>
            <a:off x="3607015" y="3156217"/>
            <a:ext cx="600634" cy="570859"/>
          </a:xfrm>
          <a:prstGeom prst="flowChartSummingJunc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111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antonio cedillos</dc:creator>
  <cp:lastModifiedBy>Anderson, Scott D.</cp:lastModifiedBy>
  <cp:revision>3</cp:revision>
  <dcterms:created xsi:type="dcterms:W3CDTF">2013-09-15T20:54:59Z</dcterms:created>
  <dcterms:modified xsi:type="dcterms:W3CDTF">2014-08-27T17:20:42Z</dcterms:modified>
</cp:coreProperties>
</file>