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5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5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6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1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0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58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5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3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E8686-0F6E-4D80-96F2-6030695082CD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9397"/>
            <a:ext cx="9144000" cy="564172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27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3907331" y="1752600"/>
            <a:ext cx="1" cy="327660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Summing Junction 8"/>
          <p:cNvSpPr/>
          <p:nvPr/>
        </p:nvSpPr>
        <p:spPr>
          <a:xfrm>
            <a:off x="3607015" y="3156217"/>
            <a:ext cx="600634" cy="570859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5989" y="496232"/>
            <a:ext cx="3962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Measurements at </a:t>
            </a:r>
            <a:r>
              <a:rPr lang="en-US" dirty="0" smtClean="0"/>
              <a:t>Y = +/- </a:t>
            </a:r>
            <a:r>
              <a:rPr lang="en-US" dirty="0" smtClean="0"/>
              <a:t>8 and +/- 9 cm</a:t>
            </a:r>
          </a:p>
          <a:p>
            <a:r>
              <a:rPr lang="en-US" dirty="0" smtClean="0"/>
              <a:t> above and below Beam </a:t>
            </a:r>
            <a:r>
              <a:rPr lang="en-US" dirty="0" smtClean="0"/>
              <a:t>Axis. 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981200" y="1219200"/>
            <a:ext cx="1926132" cy="3353237"/>
          </a:xfrm>
          <a:prstGeom prst="straightConnector1">
            <a:avLst/>
          </a:prstGeom>
          <a:ln w="19050" cmpd="sng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274474" y="1200834"/>
            <a:ext cx="1632857" cy="1219637"/>
          </a:xfrm>
          <a:prstGeom prst="straightConnector1">
            <a:avLst/>
          </a:prstGeom>
          <a:ln w="19050" cmpd="sng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274475" y="914400"/>
            <a:ext cx="1632857" cy="1219637"/>
          </a:xfrm>
          <a:prstGeom prst="straightConnector1">
            <a:avLst/>
          </a:prstGeom>
          <a:ln w="19050" cmpd="sng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981200" y="1479598"/>
            <a:ext cx="1926132" cy="3353237"/>
          </a:xfrm>
          <a:prstGeom prst="straightConnector1">
            <a:avLst/>
          </a:prstGeom>
          <a:ln w="19050" cmpd="sng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18407" y="3256980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= +8 </a:t>
            </a:r>
            <a:r>
              <a:rPr lang="en-US" dirty="0" smtClean="0"/>
              <a:t>cm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398369" y="3441646"/>
            <a:ext cx="1497231" cy="0"/>
          </a:xfrm>
          <a:prstGeom prst="straightConnector1">
            <a:avLst/>
          </a:prstGeom>
          <a:ln w="19050" cmpd="sng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29762" y="2538170"/>
            <a:ext cx="457200" cy="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86962" y="1993884"/>
            <a:ext cx="1" cy="566057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86962" y="2268748"/>
            <a:ext cx="457200" cy="26942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59045" y="1597556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+Y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843" y="2353504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08234" y="1949371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+Z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6236" y="2675991"/>
            <a:ext cx="2690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Measurement Coordinates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11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antonio cedillos</dc:creator>
  <cp:lastModifiedBy>Anderson, Scott D.</cp:lastModifiedBy>
  <cp:revision>6</cp:revision>
  <dcterms:created xsi:type="dcterms:W3CDTF">2013-09-15T20:54:59Z</dcterms:created>
  <dcterms:modified xsi:type="dcterms:W3CDTF">2014-09-03T16:05:14Z</dcterms:modified>
</cp:coreProperties>
</file>