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0.68</a:t>
            </a:r>
            <a:r>
              <a:rPr lang="en-US" sz="1600" dirty="0" smtClean="0"/>
              <a:t>D102.36T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LCL0350-008597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30-Aug-2019 16:02:57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04-Sep-2019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60000" flipV="1">
            <a:off x="3354772" y="22071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BX35_Trim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0.6184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9.7025,+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9.7025]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83383" y="24354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0179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336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3360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35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18628</TotalTime>
  <Words>12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2019-09-04T16:41:38Z</dcterms:modified>
</cp:coreProperties>
</file>