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64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0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3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90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184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15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0875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331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15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135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446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157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2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304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492E10-8EC3-451A-B50C-1F523AEF39C9}" type="datetimeFigureOut">
              <a:rPr lang="en-US" smtClean="0"/>
              <a:t>9/26/2019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D544AE-774C-4028-865D-2EDDE0888D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213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 rot="-120000">
            <a:off x="3471706" y="2623566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1612696" y="4918075"/>
            <a:ext cx="5918608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engineering type:		</a:t>
            </a:r>
            <a:r>
              <a:rPr lang="en-US" altLang="en-US" sz="1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3D8.8MK3</a:t>
            </a:r>
            <a:endParaRPr lang="en-US" altLang="en-US" sz="16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SLAC drawing number:	</a:t>
            </a:r>
            <a:r>
              <a:rPr lang="en-US" sz="1600" dirty="0">
                <a:solidFill>
                  <a:srgbClr val="000000"/>
                </a:solidFill>
                <a:latin typeface="Arial" charset="0"/>
              </a:rPr>
              <a:t>SA-375-552-70 (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</a:rPr>
              <a:t>PF-236-406-03)</a:t>
            </a:r>
            <a:endParaRPr lang="en-US" altLang="en-US" sz="16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SLAC magnet bar-code: 	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4575</a:t>
            </a:r>
            <a:endParaRPr lang="en-US" altLang="en-US" sz="1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vendor serial number: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N/A</a:t>
            </a:r>
            <a:endParaRPr lang="en-US" altLang="en-US" sz="1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when measured: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23-May-2019 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14:22:41</a:t>
            </a:r>
            <a:endParaRPr lang="en-US" altLang="en-US" sz="1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when analyzed: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26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-Sep-2019</a:t>
            </a:r>
            <a:endParaRPr lang="en-US" altLang="en-US" sz="1600" b="1" dirty="0" smtClean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MAD </a:t>
            </a: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assignment: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BYCUS1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4204"/>
            <a:ext cx="3200400" cy="24018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2862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4981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00359" y="3429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9955"/>
            <a:ext cx="6400800" cy="480379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70116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43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325133" y="4447952"/>
            <a:ext cx="2601994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20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</a:t>
            </a:r>
            <a:r>
              <a:rPr lang="pt-BR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0.328 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[2.000]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</a:t>
            </a:r>
            <a:r>
              <a:rPr lang="pt-BR" sz="12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2.482 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[10.000] %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224342" y="5619206"/>
            <a:ext cx="9024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wirevsx.ru1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892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881485" y="1625597"/>
            <a:ext cx="298652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ramp type = 3_LINEAR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ramp rate = 6 A/s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settle time = 2 s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remnant BL = </a:t>
            </a:r>
            <a:r>
              <a:rPr lang="en-US" sz="1200" dirty="0">
                <a:solidFill>
                  <a:srgbClr val="FF0000"/>
                </a:solidFill>
              </a:rPr>
              <a:t>9.0725e-05 +/-  3.0434e-06 Tm</a:t>
            </a:r>
          </a:p>
          <a:p>
            <a:pPr algn="ctr"/>
            <a:r>
              <a:rPr lang="en-US" sz="1200" dirty="0" smtClean="0">
                <a:solidFill>
                  <a:srgbClr val="FF0000"/>
                </a:solidFill>
              </a:rPr>
              <a:t>degauss time ≈ 120 s (?)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879266" y="1219202"/>
            <a:ext cx="1590307" cy="307777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     BYCUS1 degauss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6579363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918680" y="1108362"/>
            <a:ext cx="3525517" cy="523220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1400" b="1" dirty="0" smtClean="0"/>
              <a:t>BYCUS1: polynomial fit residuals</a:t>
            </a:r>
          </a:p>
          <a:p>
            <a:pPr algn="ctr"/>
            <a:r>
              <a:rPr lang="en-US" sz="1400" b="1" dirty="0" smtClean="0"/>
              <a:t>(use polynomial fit to “before degauss” data)</a:t>
            </a:r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853559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3007</TotalTime>
  <Words>73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Woodley, Mark D.</dc:creator>
  <cp:lastModifiedBy>Woodley, Mark D.</cp:lastModifiedBy>
  <cp:revision>35</cp:revision>
  <dcterms:created xsi:type="dcterms:W3CDTF">2018-10-06T00:03:04Z</dcterms:created>
  <dcterms:modified xsi:type="dcterms:W3CDTF">2019-09-26T15:49:46Z</dcterms:modified>
</cp:coreProperties>
</file>