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4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1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92E10-8EC3-451A-B50C-1F523AEF39C9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471706" y="207040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612696" y="4918075"/>
            <a:ext cx="591860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3D8.8MK3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SA-236-406-30 </a:t>
            </a:r>
            <a:r>
              <a:rPr lang="en-US" sz="16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PF-236-406-51)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4573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(orange)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N/A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23-May-2019 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14:22:41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20-Sep-2019</a:t>
            </a:r>
            <a:endParaRPr lang="en-US" altLang="en-US" sz="16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</a:t>
            </a: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BRCUSDC2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420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86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81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9954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011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4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25133" y="4447952"/>
            <a:ext cx="260199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0.798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[2.000]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2.433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[10.000]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24342" y="5619206"/>
            <a:ext cx="902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892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46012" y="1625597"/>
            <a:ext cx="245746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type = 3_LINEAR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rate = 6 A/s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remnant BL = </a:t>
            </a:r>
            <a:r>
              <a:rPr lang="en-US" sz="1200" dirty="0">
                <a:solidFill>
                  <a:srgbClr val="FF0000"/>
                </a:solidFill>
              </a:rPr>
              <a:t>0.6325 </a:t>
            </a:r>
            <a:r>
              <a:rPr lang="en-US" sz="1200" dirty="0">
                <a:solidFill>
                  <a:srgbClr val="FF0000"/>
                </a:solidFill>
              </a:rPr>
              <a:t>+/-  </a:t>
            </a:r>
            <a:r>
              <a:rPr lang="en-US" sz="1200" dirty="0">
                <a:solidFill>
                  <a:srgbClr val="FF0000"/>
                </a:solidFill>
              </a:rPr>
              <a:t>0.0144 </a:t>
            </a:r>
            <a:r>
              <a:rPr lang="en-US" sz="1200" dirty="0" smtClean="0">
                <a:solidFill>
                  <a:srgbClr val="FF0000"/>
                </a:solidFill>
              </a:rPr>
              <a:t>Gm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degauss time ≈ 120 s (?)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93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559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3087</TotalTime>
  <Words>54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31</cp:revision>
  <dcterms:created xsi:type="dcterms:W3CDTF">2018-10-06T00:03:04Z</dcterms:created>
  <dcterms:modified xsi:type="dcterms:W3CDTF">2019-09-20T16:19:48Z</dcterms:modified>
</cp:coreProperties>
</file>