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1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H="1">
            <a:off x="3047959" y="2438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1.0D38.37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SA-344-100-01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4572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11-Oct-2018 17:28:39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16-Oct-2018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BXSP2S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7105"/>
            <a:ext cx="6400800" cy="4803791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64516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6210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62100"/>
            <a:ext cx="4572000" cy="343128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40215" y="4020489"/>
            <a:ext cx="2045753" cy="5078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0.012 [0.200] %</a:t>
            </a:r>
          </a:p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0.454 [100.000] 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11321" y="4020489"/>
            <a:ext cx="2045753" cy="5078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0.001 [0.200] %</a:t>
            </a:r>
          </a:p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0.458 [100.000] 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82590" y="50189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wirevsx.ru1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54590" y="50189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wirevsx.ru2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17925</TotalTime>
  <Words>51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163</cp:revision>
  <dcterms:created xsi:type="dcterms:W3CDTF">2006-04-28T20:17:03Z</dcterms:created>
  <dcterms:modified xsi:type="dcterms:W3CDTF">2018-10-23T14:37:48Z</dcterms:modified>
</cp:coreProperties>
</file>