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886159" y="2895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1.0D22.265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18-Sep-2018 15:02:30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BYSP1S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82774" y="2580042"/>
            <a:ext cx="13015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BYSP1S: BL vs Y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315200" y="4768326"/>
            <a:ext cx="6351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(mm)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76559" y="3352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31284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0.012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0.503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8206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17949</TotalTime>
  <Words>35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2018-09-26T20:22:34Z</dcterms:modified>
</cp:coreProperties>
</file>