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31" d="100"/>
          <a:sy n="131" d="100"/>
        </p:scale>
        <p:origin x="26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4606375-B5A9-8858-DCF1-1AF0F929FF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flipH="1">
            <a:off x="3429000" y="1981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498553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1.0D22.625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/>
              <a:t>SA-344-100-37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4566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N/A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21-Oct-2025 11:08:48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23-Oct-2025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SPARE2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0" y="4768326"/>
            <a:ext cx="635110" cy="184666"/>
          </a:xfrm>
          <a:prstGeom prst="rect">
            <a:avLst/>
          </a:prstGeom>
          <a:solidFill>
            <a:schemeClr val="bg1"/>
          </a:solidFill>
        </p:spPr>
        <p:txBody>
          <a:bodyPr wrap="none" tIns="0" bIns="0" rtlCol="0">
            <a:spAutoFit/>
          </a:bodyPr>
          <a:lstStyle/>
          <a:p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(mm)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9B727B1-C2C5-83C4-9676-8D6D33D7DC55}"/>
              </a:ext>
            </a:extLst>
          </p:cNvPr>
          <p:cNvSpPr txBox="1"/>
          <p:nvPr/>
        </p:nvSpPr>
        <p:spPr>
          <a:xfrm>
            <a:off x="2209800" y="3554308"/>
            <a:ext cx="21739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analyzed with bend angle = 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60F087-D224-FFAF-886F-AA52690B1D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5085"/>
            <a:ext cx="3200400" cy="24003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9C5A3B0-6E46-9ED3-360A-95B87B9CC3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2700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779C17D-88FA-02E3-8BF4-9DB767BDC2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1428750"/>
            <a:ext cx="5334000" cy="40005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F6C969F-8FD4-E418-DB45-DC2910C0312B}"/>
              </a:ext>
            </a:extLst>
          </p:cNvPr>
          <p:cNvSpPr txBox="1"/>
          <p:nvPr/>
        </p:nvSpPr>
        <p:spPr>
          <a:xfrm>
            <a:off x="3385110" y="4114800"/>
            <a:ext cx="256032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lIns="0" rIns="0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0.042 [0.500]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0.482 [50.000] %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FF0EBA-5140-B27F-0CBE-B2A917E8C61A}"/>
              </a:ext>
            </a:extLst>
          </p:cNvPr>
          <p:cNvSpPr txBox="1"/>
          <p:nvPr/>
        </p:nvSpPr>
        <p:spPr>
          <a:xfrm>
            <a:off x="4094481" y="2682784"/>
            <a:ext cx="1157689" cy="116955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dirty="0"/>
              <a:t>p0 = -1.7507e-02</a:t>
            </a:r>
          </a:p>
          <a:p>
            <a:r>
              <a:rPr lang="en-US" sz="1000" dirty="0"/>
              <a:t>p1 = -2.1054e-03</a:t>
            </a:r>
          </a:p>
          <a:p>
            <a:r>
              <a:rPr lang="en-US" sz="1000" dirty="0"/>
              <a:t>p2 = -1.2061e-03</a:t>
            </a:r>
          </a:p>
          <a:p>
            <a:r>
              <a:rPr lang="en-US" sz="1000" dirty="0"/>
              <a:t>p3 =  7.4651e-06</a:t>
            </a:r>
          </a:p>
          <a:p>
            <a:r>
              <a:rPr lang="en-US" sz="1000" dirty="0"/>
              <a:t>p4 =  1.7462e-06</a:t>
            </a:r>
          </a:p>
          <a:p>
            <a:r>
              <a:rPr lang="en-US" sz="1000" dirty="0"/>
              <a:t>p5 = -1.2502e-08</a:t>
            </a:r>
          </a:p>
          <a:p>
            <a:r>
              <a:rPr lang="en-US" sz="1000" dirty="0"/>
              <a:t>p6 = -6.2024e-09</a:t>
            </a:r>
          </a:p>
        </p:txBody>
      </p:sp>
    </p:spTree>
    <p:extLst>
      <p:ext uri="{BB962C8B-B14F-4D97-AF65-F5344CB8AC3E}">
        <p14:creationId xmlns:p14="http://schemas.microsoft.com/office/powerpoint/2010/main" val="132038438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18052</TotalTime>
  <Words>108</Words>
  <Application>Microsoft Office PowerPoint</Application>
  <PresentationFormat>On-screen Show (4:3)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Courier New</vt:lpstr>
      <vt:lpstr>Times New Roman</vt:lpstr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170</cp:revision>
  <dcterms:created xsi:type="dcterms:W3CDTF">2006-04-28T20:17:03Z</dcterms:created>
  <dcterms:modified xsi:type="dcterms:W3CDTF">2025-10-23T23:23:26Z</dcterms:modified>
</cp:coreProperties>
</file>