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1" r:id="rId4"/>
    <p:sldId id="263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4038559" y="28956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1.0D38.37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SA-344-100-01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4562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10-Dec-2018 10:35:37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17-Dec-2018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BYSP1D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0577"/>
            <a:ext cx="6400800" cy="4803791"/>
          </a:xfrm>
          <a:prstGeom prst="rect">
            <a:avLst/>
          </a:prstGeom>
        </p:spPr>
      </p:pic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4516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201758" y="5655843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20526" y="4426795"/>
            <a:ext cx="269496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0.026 [0.200]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0.427 [10.000] %</a:t>
            </a:r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BYSP1D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36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17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2.1176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2.1935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2.7353,+2.7353]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24264" y="2286000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15000" y="22860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106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18153</TotalTime>
  <Words>36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179</cp:revision>
  <dcterms:created xsi:type="dcterms:W3CDTF">2006-04-28T20:17:03Z</dcterms:created>
  <dcterms:modified xsi:type="dcterms:W3CDTF">2018-12-17T16:42:13Z</dcterms:modified>
</cp:coreProperties>
</file>