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26-Oct-2018 13:03:48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BYSP2D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7005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268"/>
            <a:ext cx="6400800" cy="4801465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18922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1206608"/>
            <a:ext cx="5925312" cy="44447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590" y="4426795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0.007 [0.020]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0.434 [0.050]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364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18134</TotalTime>
  <Words>27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2018-11-22T20:06:02Z</dcterms:modified>
</cp:coreProperties>
</file>