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971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27-Nov-2018 15:29:38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29-Nov-2018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BRB1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105"/>
            <a:ext cx="6400800" cy="48037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0526" y="4426795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0.007 [0.200]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0.548 [100.000] %</a:t>
            </a: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BRB1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2.1176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2.1966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[-2.7314,+2.7314]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&lt; 185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8267"/>
            <a:ext cx="6400800" cy="4801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49976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18131</TotalTime>
  <Words>40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2018-12-01T17:16:26Z</dcterms:modified>
</cp:coreProperties>
</file>