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2" r:id="rId3"/>
    <p:sldId id="261" r:id="rId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  <a:srgbClr val="0066FF"/>
    <a:srgbClr val="0000FF"/>
    <a:srgbClr val="33CC33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8" name="Line 16"/>
          <p:cNvSpPr>
            <a:spLocks noChangeShapeType="1"/>
          </p:cNvSpPr>
          <p:nvPr/>
        </p:nvSpPr>
        <p:spPr bwMode="auto">
          <a:xfrm flipH="1">
            <a:off x="3047959" y="24384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023867" y="4918075"/>
            <a:ext cx="5096267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1.0D38.37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sz="1600" dirty="0" smtClean="0"/>
              <a:t>SA-344-100-01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4555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22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19-Oct-2018 14:00:18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23-Oct-2018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BRSP2H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1642"/>
            <a:ext cx="3200400" cy="240189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2551105"/>
            <a:ext cx="3200400" cy="2401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Line 16"/>
          <p:cNvSpPr>
            <a:spLocks noChangeShapeType="1"/>
          </p:cNvSpPr>
          <p:nvPr/>
        </p:nvSpPr>
        <p:spPr bwMode="auto">
          <a:xfrm flipH="1">
            <a:off x="3200359" y="34290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20577"/>
            <a:ext cx="6400800" cy="480379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164516"/>
            <a:ext cx="3200400" cy="2401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4694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1000" y="990600"/>
            <a:ext cx="5922000" cy="4444454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4188807" y="5450428"/>
            <a:ext cx="9605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00FF"/>
                </a:solidFill>
              </a:rPr>
              <a:t>wirevsx.ru1</a:t>
            </a:r>
            <a:endParaRPr lang="en-US" sz="1200" dirty="0">
              <a:solidFill>
                <a:srgbClr val="0000FF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342042" y="4191000"/>
            <a:ext cx="2694969" cy="64633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@ r= 20 mm</a:t>
            </a:r>
          </a:p>
          <a:p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|b1/b0| = 0.004 [0.500] %</a:t>
            </a:r>
          </a:p>
          <a:p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|b2/b0| = 0.475 [100.000] %</a:t>
            </a:r>
            <a:endParaRPr lang="pt-BR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8153670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18016</TotalTime>
  <Words>27</Words>
  <Application>Microsoft Office PowerPoint</Application>
  <PresentationFormat>On-screen Show (4:3)</PresentationFormat>
  <Paragraphs>11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Courier New</vt:lpstr>
      <vt:lpstr>Default Design</vt:lpstr>
      <vt:lpstr>PowerPoint Presentation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168</cp:revision>
  <dcterms:created xsi:type="dcterms:W3CDTF">2006-04-28T20:17:03Z</dcterms:created>
  <dcterms:modified xsi:type="dcterms:W3CDTF">2018-10-23T14:46:45Z</dcterms:modified>
</cp:coreProperties>
</file>