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16-Oct-2018 16:51:32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17-Oct-2018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BXSP1S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2874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882590" y="50189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54590" y="50189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wirevsx.ru2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2042" y="44196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0.014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0.446 [100.000] 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BXSP1S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13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2.7692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2.8802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[-2.0831,+2.0831]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15579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150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22723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17993</TotalTime>
  <Words>40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2018-10-23T14:37:00Z</dcterms:modified>
</cp:coreProperties>
</file>