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3" r:id="rId3"/>
    <p:sldId id="261" r:id="rId4"/>
    <p:sldId id="264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CC33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507875" y="4918075"/>
            <a:ext cx="8128251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/>
              <a:t>0.433</a:t>
            </a:r>
            <a:r>
              <a:rPr lang="en-US" sz="1600" dirty="0" smtClean="0"/>
              <a:t>D14-C (1.575D14-C)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ASM-20171113-6552 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Red_Gap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CHG_11mm_9_5_19.pdf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4551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07-Oct-2019 17:28:05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0-Oct-2019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BCXXL2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Line 16"/>
          <p:cNvSpPr>
            <a:spLocks noChangeShapeType="1"/>
          </p:cNvSpPr>
          <p:nvPr/>
        </p:nvSpPr>
        <p:spPr bwMode="auto">
          <a:xfrm rot="21540000" flipH="1" flipV="1">
            <a:off x="3354772" y="2664357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5"/>
            <a:ext cx="3200400" cy="240189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880035" y="3533001"/>
            <a:ext cx="1868525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BL (after </a:t>
            </a:r>
            <a:r>
              <a:rPr lang="en-US" sz="1200" dirty="0" err="1" smtClean="0">
                <a:solidFill>
                  <a:srgbClr val="FF0000"/>
                </a:solidFill>
              </a:rPr>
              <a:t>stdz</a:t>
            </a:r>
            <a:r>
              <a:rPr lang="en-US" sz="1200" dirty="0" smtClean="0">
                <a:solidFill>
                  <a:srgbClr val="FF0000"/>
                </a:solidFill>
              </a:rPr>
              <a:t>) = 18.14 G</a:t>
            </a:r>
            <a:endParaRPr 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07316" y="2286000"/>
            <a:ext cx="24048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after </a:t>
            </a:r>
            <a:r>
              <a:rPr lang="en-US" sz="1200" b="1" dirty="0" smtClean="0">
                <a:solidFill>
                  <a:srgbClr val="0070C0"/>
                </a:solidFill>
              </a:rPr>
              <a:t>standardize</a:t>
            </a:r>
          </a:p>
          <a:p>
            <a:pPr algn="ctr"/>
            <a:r>
              <a:rPr lang="en-US" sz="1200" dirty="0" err="1" smtClean="0">
                <a:solidFill>
                  <a:srgbClr val="0070C0"/>
                </a:solidFill>
              </a:rPr>
              <a:t>I</a:t>
            </a:r>
            <a:r>
              <a:rPr lang="en-US" sz="1200" baseline="-25000" dirty="0" err="1" smtClean="0">
                <a:solidFill>
                  <a:srgbClr val="0070C0"/>
                </a:solidFill>
              </a:rPr>
              <a:t>main</a:t>
            </a:r>
            <a:r>
              <a:rPr lang="en-US" sz="1200" dirty="0" smtClean="0">
                <a:solidFill>
                  <a:srgbClr val="0070C0"/>
                </a:solidFill>
              </a:rPr>
              <a:t> = 0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slope @ </a:t>
            </a:r>
            <a:r>
              <a:rPr lang="en-US" sz="1200" dirty="0" err="1" smtClean="0">
                <a:solidFill>
                  <a:srgbClr val="0070C0"/>
                </a:solidFill>
              </a:rPr>
              <a:t>I</a:t>
            </a:r>
            <a:r>
              <a:rPr lang="en-US" sz="1200" baseline="-25000" dirty="0" err="1" smtClean="0">
                <a:solidFill>
                  <a:srgbClr val="0070C0"/>
                </a:solidFill>
              </a:rPr>
              <a:t>trim</a:t>
            </a:r>
            <a:r>
              <a:rPr lang="en-US" sz="1200" dirty="0" smtClean="0">
                <a:solidFill>
                  <a:srgbClr val="0070C0"/>
                </a:solidFill>
              </a:rPr>
              <a:t> = 0 : -4.1387 G-m/A</a:t>
            </a:r>
            <a:endParaRPr lang="en-US" sz="1200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291375" y="2286000"/>
            <a:ext cx="24048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after </a:t>
            </a:r>
            <a:r>
              <a:rPr lang="en-US" sz="1200" b="1" dirty="0" smtClean="0">
                <a:solidFill>
                  <a:srgbClr val="0070C0"/>
                </a:solidFill>
              </a:rPr>
              <a:t>degauss</a:t>
            </a:r>
          </a:p>
          <a:p>
            <a:pPr algn="ctr"/>
            <a:r>
              <a:rPr lang="en-US" sz="1200" dirty="0" err="1" smtClean="0">
                <a:solidFill>
                  <a:srgbClr val="0070C0"/>
                </a:solidFill>
              </a:rPr>
              <a:t>I</a:t>
            </a:r>
            <a:r>
              <a:rPr lang="en-US" sz="1200" baseline="-25000" dirty="0" err="1" smtClean="0">
                <a:solidFill>
                  <a:srgbClr val="0070C0"/>
                </a:solidFill>
              </a:rPr>
              <a:t>main</a:t>
            </a:r>
            <a:r>
              <a:rPr lang="en-US" sz="1200" dirty="0" smtClean="0">
                <a:solidFill>
                  <a:srgbClr val="0070C0"/>
                </a:solidFill>
              </a:rPr>
              <a:t> = 0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slope @ </a:t>
            </a:r>
            <a:r>
              <a:rPr lang="en-US" sz="1200" dirty="0" err="1" smtClean="0">
                <a:solidFill>
                  <a:srgbClr val="0070C0"/>
                </a:solidFill>
              </a:rPr>
              <a:t>I</a:t>
            </a:r>
            <a:r>
              <a:rPr lang="en-US" sz="1200" baseline="-25000" dirty="0" err="1" smtClean="0">
                <a:solidFill>
                  <a:srgbClr val="0070C0"/>
                </a:solidFill>
              </a:rPr>
              <a:t>trim</a:t>
            </a:r>
            <a:r>
              <a:rPr lang="en-US" sz="1200" dirty="0" smtClean="0">
                <a:solidFill>
                  <a:srgbClr val="0070C0"/>
                </a:solidFill>
              </a:rPr>
              <a:t> = 0 : -3.8212 G-m/A</a:t>
            </a:r>
            <a:endParaRPr lang="en-US" sz="1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212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BCXXL2_Trim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378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1600" dirty="0" smtClean="0"/>
              <a:t>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37.8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40.172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[-6,6]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[-0.1493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,+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0.1493]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50357" y="2435423"/>
            <a:ext cx="1560043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</a:t>
            </a:r>
            <a:r>
              <a:rPr lang="en-US" sz="1400" dirty="0" smtClean="0">
                <a:solidFill>
                  <a:srgbClr val="FF0000"/>
                </a:solidFill>
              </a:rPr>
              <a:t>0 </a:t>
            </a:r>
            <a:r>
              <a:rPr lang="en-US" sz="1000" dirty="0" smtClean="0">
                <a:solidFill>
                  <a:srgbClr val="FF0000"/>
                </a:solidFill>
              </a:rPr>
              <a:t>(after STDZ)</a:t>
            </a:r>
            <a:endParaRPr lang="en-US" sz="10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wiredat.ru4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8200" y="2435423"/>
            <a:ext cx="737702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83729" y="1625597"/>
            <a:ext cx="278204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ramp type = </a:t>
            </a:r>
            <a:r>
              <a:rPr lang="en-US" sz="1200" dirty="0" smtClean="0">
                <a:solidFill>
                  <a:srgbClr val="FF0000"/>
                </a:solidFill>
              </a:rPr>
              <a:t>COSINE</a:t>
            </a:r>
            <a:endParaRPr lang="en-US" sz="1200" dirty="0" smtClean="0">
              <a:solidFill>
                <a:srgbClr val="FF0000"/>
              </a:solidFill>
            </a:endParaRP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ramp rate = </a:t>
            </a:r>
            <a:r>
              <a:rPr lang="en-US" sz="1200" dirty="0" smtClean="0">
                <a:solidFill>
                  <a:srgbClr val="FF0000"/>
                </a:solidFill>
              </a:rPr>
              <a:t>2 </a:t>
            </a:r>
            <a:r>
              <a:rPr lang="en-US" sz="1200" dirty="0" smtClean="0">
                <a:solidFill>
                  <a:srgbClr val="FF0000"/>
                </a:solidFill>
              </a:rPr>
              <a:t>A/s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settle time = </a:t>
            </a:r>
            <a:r>
              <a:rPr lang="en-US" sz="1200" dirty="0" smtClean="0">
                <a:solidFill>
                  <a:srgbClr val="FF0000"/>
                </a:solidFill>
              </a:rPr>
              <a:t>5 </a:t>
            </a:r>
            <a:r>
              <a:rPr lang="en-US" sz="1200" dirty="0" smtClean="0">
                <a:solidFill>
                  <a:srgbClr val="FF0000"/>
                </a:solidFill>
              </a:rPr>
              <a:t>s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remnant BL = </a:t>
            </a:r>
            <a:r>
              <a:rPr lang="en-US" sz="1200" dirty="0" smtClean="0">
                <a:solidFill>
                  <a:srgbClr val="FF0000"/>
                </a:solidFill>
              </a:rPr>
              <a:t>-0.1250</a:t>
            </a:r>
            <a:r>
              <a:rPr lang="en-US" sz="1200" dirty="0" smtClean="0">
                <a:solidFill>
                  <a:srgbClr val="FF0000"/>
                </a:solidFill>
              </a:rPr>
              <a:t> </a:t>
            </a:r>
            <a:r>
              <a:rPr lang="en-US" sz="1200" dirty="0">
                <a:solidFill>
                  <a:srgbClr val="FF0000"/>
                </a:solidFill>
              </a:rPr>
              <a:t>+/-  </a:t>
            </a:r>
            <a:r>
              <a:rPr lang="en-US" sz="1200" dirty="0" smtClean="0">
                <a:solidFill>
                  <a:srgbClr val="FF0000"/>
                </a:solidFill>
              </a:rPr>
              <a:t>0.1192 G-m</a:t>
            </a:r>
            <a:endParaRPr lang="en-US" sz="1200" dirty="0">
              <a:solidFill>
                <a:srgbClr val="FF0000"/>
              </a:solidFill>
            </a:endParaRP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degauss time </a:t>
            </a:r>
            <a:r>
              <a:rPr lang="en-US" sz="1200" dirty="0">
                <a:solidFill>
                  <a:srgbClr val="FF0000"/>
                </a:solidFill>
              </a:rPr>
              <a:t>=</a:t>
            </a:r>
            <a:r>
              <a:rPr lang="en-US" sz="1200" dirty="0" smtClean="0">
                <a:solidFill>
                  <a:srgbClr val="FF0000"/>
                </a:solidFill>
              </a:rPr>
              <a:t> 420 s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0" y="4724400"/>
            <a:ext cx="18229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remnant BL: wiredat.ru6</a:t>
            </a:r>
            <a:endParaRPr 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76957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19959</TotalTime>
  <Words>83</Words>
  <Application>Microsoft Office PowerPoint</Application>
  <PresentationFormat>On-screen Show (4:3)</PresentationFormat>
  <Paragraphs>30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184</cp:revision>
  <dcterms:created xsi:type="dcterms:W3CDTF">2006-04-28T20:17:03Z</dcterms:created>
  <dcterms:modified xsi:type="dcterms:W3CDTF">2019-10-10T16:58:49Z</dcterms:modified>
</cp:coreProperties>
</file>