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30-Apr-2018 09:07:25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01-May-2018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[-5.1592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5.1592]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BCXDLD4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6318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19944</TotalTime>
  <Words>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2018-05-01T18:07:42Z</dcterms:modified>
</cp:coreProperties>
</file>